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69" r:id="rId8"/>
    <p:sldId id="271" r:id="rId9"/>
    <p:sldId id="267" r:id="rId10"/>
    <p:sldId id="266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0D2BF-C4E8-3B36-5D6F-989260CF82AE}" v="44" dt="2026-08-05T00:24:41.249"/>
    <p1510:client id="{20ED4AE2-ACD6-96C5-1195-21E77B23F9C7}" v="741" dt="2026-08-04T21:06:44.410"/>
    <p1510:client id="{A9D456FB-CEF5-EDAD-77CD-665E7DDCD3EC}" v="115" dt="2026-08-04T21:27:40.626"/>
    <p1510:client id="{CE6488C4-9B28-D657-AEE5-0B70771C4342}" v="1279" dt="2026-08-04T23:57:51.128"/>
    <p1510:client id="{E5F89492-68C1-31A3-6978-213CD40564A0}" v="107" dt="2026-08-05T02:54:38.2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9.svg"/><Relationship Id="rId4" Type="http://schemas.openxmlformats.org/officeDocument/2006/relationships/image" Target="../media/image1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hyperlink" Target="https://youtube.com/playlist?list=PLbJ-qOw49hEXgTiqrdNpooZDJrsU2Z3w9&amp;si=5fBq56xL2H5uottu&#8203;" TargetMode="External"/><Relationship Id="rId1" Type="http://schemas.openxmlformats.org/officeDocument/2006/relationships/hyperlink" Target="https://youtube.com/playlist?list=PLbJ-qOw49hEVyx1pQE8DoRt6EH7wUGnoF&amp;si=WzKVK0di4yEWUmgj" TargetMode="External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9.svg"/><Relationship Id="rId4" Type="http://schemas.openxmlformats.org/officeDocument/2006/relationships/image" Target="../media/image1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hyperlink" Target="https://youtube.com/playlist?list=PLbJ-qOw49hEVyx1pQE8DoRt6EH7wUGnoF&amp;si=WzKVK0di4yEWUmgj" TargetMode="External"/><Relationship Id="rId1" Type="http://schemas.openxmlformats.org/officeDocument/2006/relationships/image" Target="../media/image15.svg"/><Relationship Id="rId4" Type="http://schemas.openxmlformats.org/officeDocument/2006/relationships/hyperlink" Target="https://youtube.com/playlist?list=PLbJ-qOw49hEXgTiqrdNpooZDJrsU2Z3w9&amp;si=5fBq56xL2H5uottu&#8203;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BD7C9B-DFE4-4639-B00E-E4762C2D4055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B6D077-E1F0-4ABE-B6F0-FAD0103709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10+ years of coaching experience</a:t>
          </a:r>
        </a:p>
      </dgm:t>
    </dgm:pt>
    <dgm:pt modelId="{CCE90218-88DF-4748-AA55-FBE1570A22B7}" type="parTrans" cxnId="{DE21FEC8-56BE-4368-BE43-EBB8F0A81816}">
      <dgm:prSet/>
      <dgm:spPr/>
      <dgm:t>
        <a:bodyPr/>
        <a:lstStyle/>
        <a:p>
          <a:endParaRPr lang="en-US"/>
        </a:p>
      </dgm:t>
    </dgm:pt>
    <dgm:pt modelId="{472496FB-BB1C-4F23-ABF6-E73E0F3514BA}" type="sibTrans" cxnId="{DE21FEC8-56BE-4368-BE43-EBB8F0A8181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B023F3E-4654-4B19-A6F1-6157707B9C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Graduate of Durham College's 3-year Sport Management program</a:t>
          </a:r>
        </a:p>
      </dgm:t>
    </dgm:pt>
    <dgm:pt modelId="{AB2F946A-CB29-44C3-8CAB-040054553CD8}" type="parTrans" cxnId="{ED2014C4-CAEB-4CDC-855A-66F3AE267AD4}">
      <dgm:prSet/>
      <dgm:spPr/>
      <dgm:t>
        <a:bodyPr/>
        <a:lstStyle/>
        <a:p>
          <a:endParaRPr lang="en-US"/>
        </a:p>
      </dgm:t>
    </dgm:pt>
    <dgm:pt modelId="{662B767D-D38F-472E-801F-2EC68BD03625}" type="sibTrans" cxnId="{ED2014C4-CAEB-4CDC-855A-66F3AE267AD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7EDBC7F-95B3-49CA-8AD0-2E79B27A72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Experience across various levels ranging from house league to AAA Rep and Junior hockey</a:t>
          </a:r>
        </a:p>
      </dgm:t>
    </dgm:pt>
    <dgm:pt modelId="{A16D1CE9-0FC6-4FE2-BD21-B2BD80F42C16}" type="parTrans" cxnId="{879BA9CC-A211-4343-A4A2-A6851AE9C7C6}">
      <dgm:prSet/>
      <dgm:spPr/>
      <dgm:t>
        <a:bodyPr/>
        <a:lstStyle/>
        <a:p>
          <a:endParaRPr lang="en-US"/>
        </a:p>
      </dgm:t>
    </dgm:pt>
    <dgm:pt modelId="{9F2ACEC3-1EF6-46C9-BEB3-E2E1378F0589}" type="sibTrans" cxnId="{879BA9CC-A211-4343-A4A2-A6851AE9C7C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9C1EC2A-FB51-4A78-A52B-CCB4A895A6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Various positions include Head Coach, Assistant Coach, Video Coach, Player Development &amp; Recruitment Lead, Advanced Scouting Coordinator, Etc.</a:t>
          </a:r>
        </a:p>
      </dgm:t>
    </dgm:pt>
    <dgm:pt modelId="{0242BC86-04B9-44D4-A45E-9F92C9D115CD}" type="parTrans" cxnId="{3367E039-A241-4AE3-B3B5-2CF0B2CEF3BD}">
      <dgm:prSet/>
      <dgm:spPr/>
      <dgm:t>
        <a:bodyPr/>
        <a:lstStyle/>
        <a:p>
          <a:endParaRPr lang="en-US"/>
        </a:p>
      </dgm:t>
    </dgm:pt>
    <dgm:pt modelId="{EA335C09-B95D-4A52-90C6-540E6E21BD1C}" type="sibTrans" cxnId="{3367E039-A241-4AE3-B3B5-2CF0B2CEF3BD}">
      <dgm:prSet/>
      <dgm:spPr/>
      <dgm:t>
        <a:bodyPr/>
        <a:lstStyle/>
        <a:p>
          <a:endParaRPr lang="en-US"/>
        </a:p>
      </dgm:t>
    </dgm:pt>
    <dgm:pt modelId="{34105BCC-DA06-4928-BB77-A74979231582}" type="pres">
      <dgm:prSet presAssocID="{F3BD7C9B-DFE4-4639-B00E-E4762C2D4055}" presName="root" presStyleCnt="0">
        <dgm:presLayoutVars>
          <dgm:dir/>
          <dgm:resizeHandles val="exact"/>
        </dgm:presLayoutVars>
      </dgm:prSet>
      <dgm:spPr/>
    </dgm:pt>
    <dgm:pt modelId="{7B19DB6E-9306-4224-888D-AB3D2791E8A8}" type="pres">
      <dgm:prSet presAssocID="{F3BD7C9B-DFE4-4639-B00E-E4762C2D4055}" presName="container" presStyleCnt="0">
        <dgm:presLayoutVars>
          <dgm:dir/>
          <dgm:resizeHandles val="exact"/>
        </dgm:presLayoutVars>
      </dgm:prSet>
      <dgm:spPr/>
    </dgm:pt>
    <dgm:pt modelId="{CE70A82E-DD7E-4F80-8A60-718AC2C0FD16}" type="pres">
      <dgm:prSet presAssocID="{48B6D077-E1F0-4ABE-B6F0-FAD0103709CA}" presName="compNode" presStyleCnt="0"/>
      <dgm:spPr/>
    </dgm:pt>
    <dgm:pt modelId="{A8290D4C-6125-4782-A34A-E8743ABD2D29}" type="pres">
      <dgm:prSet presAssocID="{48B6D077-E1F0-4ABE-B6F0-FAD0103709CA}" presName="iconBgRect" presStyleLbl="bgShp" presStyleIdx="0" presStyleCnt="4"/>
      <dgm:spPr/>
    </dgm:pt>
    <dgm:pt modelId="{3EC1C055-062E-41B7-B7F9-2B0E7CB11702}" type="pres">
      <dgm:prSet presAssocID="{48B6D077-E1F0-4ABE-B6F0-FAD0103709CA}" presName="iconRect" presStyleLbl="node1" presStyleIdx="0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with solid fill"/>
        </a:ext>
      </dgm:extLst>
    </dgm:pt>
    <dgm:pt modelId="{2D3E2251-EA35-4420-A25B-32A9F8E0C4E0}" type="pres">
      <dgm:prSet presAssocID="{48B6D077-E1F0-4ABE-B6F0-FAD0103709CA}" presName="spaceRect" presStyleCnt="0"/>
      <dgm:spPr/>
    </dgm:pt>
    <dgm:pt modelId="{84E223B0-B91F-426F-BAA8-8A16E501082F}" type="pres">
      <dgm:prSet presAssocID="{48B6D077-E1F0-4ABE-B6F0-FAD0103709CA}" presName="textRect" presStyleLbl="revTx" presStyleIdx="0" presStyleCnt="4">
        <dgm:presLayoutVars>
          <dgm:chMax val="1"/>
          <dgm:chPref val="1"/>
        </dgm:presLayoutVars>
      </dgm:prSet>
      <dgm:spPr/>
    </dgm:pt>
    <dgm:pt modelId="{97A16C53-A998-43EE-B60E-6847432C1F93}" type="pres">
      <dgm:prSet presAssocID="{472496FB-BB1C-4F23-ABF6-E73E0F3514BA}" presName="sibTrans" presStyleLbl="sibTrans2D1" presStyleIdx="0" presStyleCnt="0"/>
      <dgm:spPr/>
    </dgm:pt>
    <dgm:pt modelId="{C444F00D-9660-46F1-AC80-CD077CC026F2}" type="pres">
      <dgm:prSet presAssocID="{DB023F3E-4654-4B19-A6F1-6157707B9CD7}" presName="compNode" presStyleCnt="0"/>
      <dgm:spPr/>
    </dgm:pt>
    <dgm:pt modelId="{217540A8-5333-47C9-9099-C2175F704373}" type="pres">
      <dgm:prSet presAssocID="{DB023F3E-4654-4B19-A6F1-6157707B9CD7}" presName="iconBgRect" presStyleLbl="bgShp" presStyleIdx="1" presStyleCnt="4"/>
      <dgm:spPr/>
    </dgm:pt>
    <dgm:pt modelId="{A66DA6EA-5C26-4209-83A8-E6D107D15FF8}" type="pres">
      <dgm:prSet presAssocID="{DB023F3E-4654-4B19-A6F1-6157707B9CD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42A63504-C466-4DA2-9F34-FBE754E74208}" type="pres">
      <dgm:prSet presAssocID="{DB023F3E-4654-4B19-A6F1-6157707B9CD7}" presName="spaceRect" presStyleCnt="0"/>
      <dgm:spPr/>
    </dgm:pt>
    <dgm:pt modelId="{F310018B-FAC0-4A39-9255-2515A1125893}" type="pres">
      <dgm:prSet presAssocID="{DB023F3E-4654-4B19-A6F1-6157707B9CD7}" presName="textRect" presStyleLbl="revTx" presStyleIdx="1" presStyleCnt="4">
        <dgm:presLayoutVars>
          <dgm:chMax val="1"/>
          <dgm:chPref val="1"/>
        </dgm:presLayoutVars>
      </dgm:prSet>
      <dgm:spPr/>
    </dgm:pt>
    <dgm:pt modelId="{023AF521-B571-43F2-80FC-EBE0B02BF604}" type="pres">
      <dgm:prSet presAssocID="{662B767D-D38F-472E-801F-2EC68BD03625}" presName="sibTrans" presStyleLbl="sibTrans2D1" presStyleIdx="0" presStyleCnt="0"/>
      <dgm:spPr/>
    </dgm:pt>
    <dgm:pt modelId="{90F7AD65-7923-4D78-BFB3-D7E7128E7335}" type="pres">
      <dgm:prSet presAssocID="{77EDBC7F-95B3-49CA-8AD0-2E79B27A72AC}" presName="compNode" presStyleCnt="0"/>
      <dgm:spPr/>
    </dgm:pt>
    <dgm:pt modelId="{AC802FD7-80A9-4236-B575-0706EB4252B5}" type="pres">
      <dgm:prSet presAssocID="{77EDBC7F-95B3-49CA-8AD0-2E79B27A72AC}" presName="iconBgRect" presStyleLbl="bgShp" presStyleIdx="2" presStyleCnt="4"/>
      <dgm:spPr/>
    </dgm:pt>
    <dgm:pt modelId="{43372F9F-1CEF-47AE-AE78-8B478CAAD2B0}" type="pres">
      <dgm:prSet presAssocID="{77EDBC7F-95B3-49CA-8AD0-2E79B27A72AC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ophy"/>
        </a:ext>
      </dgm:extLst>
    </dgm:pt>
    <dgm:pt modelId="{8BBB3846-DE52-4396-8BA8-592DF058FF7B}" type="pres">
      <dgm:prSet presAssocID="{77EDBC7F-95B3-49CA-8AD0-2E79B27A72AC}" presName="spaceRect" presStyleCnt="0"/>
      <dgm:spPr/>
    </dgm:pt>
    <dgm:pt modelId="{04C6C74C-8510-463F-A29B-2A43573CCE44}" type="pres">
      <dgm:prSet presAssocID="{77EDBC7F-95B3-49CA-8AD0-2E79B27A72AC}" presName="textRect" presStyleLbl="revTx" presStyleIdx="2" presStyleCnt="4">
        <dgm:presLayoutVars>
          <dgm:chMax val="1"/>
          <dgm:chPref val="1"/>
        </dgm:presLayoutVars>
      </dgm:prSet>
      <dgm:spPr/>
    </dgm:pt>
    <dgm:pt modelId="{BF789BF4-26E2-4C83-8DB0-F546A85CACF0}" type="pres">
      <dgm:prSet presAssocID="{9F2ACEC3-1EF6-46C9-BEB3-E2E1378F0589}" presName="sibTrans" presStyleLbl="sibTrans2D1" presStyleIdx="0" presStyleCnt="0"/>
      <dgm:spPr/>
    </dgm:pt>
    <dgm:pt modelId="{CDC40F22-7982-4E24-9A23-7DD8925F274F}" type="pres">
      <dgm:prSet presAssocID="{B9C1EC2A-FB51-4A78-A52B-CCB4A895A6A3}" presName="compNode" presStyleCnt="0"/>
      <dgm:spPr/>
    </dgm:pt>
    <dgm:pt modelId="{A3E45739-FDF4-422C-B12C-827027D27662}" type="pres">
      <dgm:prSet presAssocID="{B9C1EC2A-FB51-4A78-A52B-CCB4A895A6A3}" presName="iconBgRect" presStyleLbl="bgShp" presStyleIdx="3" presStyleCnt="4"/>
      <dgm:spPr/>
    </dgm:pt>
    <dgm:pt modelId="{16ED98EB-5A2F-4070-843B-54E698A3C3C6}" type="pres">
      <dgm:prSet presAssocID="{B9C1EC2A-FB51-4A78-A52B-CCB4A895A6A3}" presName="iconRect" presStyleLbl="nod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ybook with solid fill"/>
        </a:ext>
      </dgm:extLst>
    </dgm:pt>
    <dgm:pt modelId="{6CFBE86F-3291-48B8-9D25-A2EE2561CBF9}" type="pres">
      <dgm:prSet presAssocID="{B9C1EC2A-FB51-4A78-A52B-CCB4A895A6A3}" presName="spaceRect" presStyleCnt="0"/>
      <dgm:spPr/>
    </dgm:pt>
    <dgm:pt modelId="{08813CE1-C22D-486D-8CE7-ADA24EDA1858}" type="pres">
      <dgm:prSet presAssocID="{B9C1EC2A-FB51-4A78-A52B-CCB4A895A6A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367E039-A241-4AE3-B3B5-2CF0B2CEF3BD}" srcId="{F3BD7C9B-DFE4-4639-B00E-E4762C2D4055}" destId="{B9C1EC2A-FB51-4A78-A52B-CCB4A895A6A3}" srcOrd="3" destOrd="0" parTransId="{0242BC86-04B9-44D4-A45E-9F92C9D115CD}" sibTransId="{EA335C09-B95D-4A52-90C6-540E6E21BD1C}"/>
    <dgm:cxn modelId="{CA67ED3F-E6BB-432E-A5E2-6335C688C90C}" type="presOf" srcId="{472496FB-BB1C-4F23-ABF6-E73E0F3514BA}" destId="{97A16C53-A998-43EE-B60E-6847432C1F93}" srcOrd="0" destOrd="0" presId="urn:microsoft.com/office/officeart/2018/2/layout/IconCircleList"/>
    <dgm:cxn modelId="{5F289862-5688-45A7-99E2-39F1155AD0B5}" type="presOf" srcId="{B9C1EC2A-FB51-4A78-A52B-CCB4A895A6A3}" destId="{08813CE1-C22D-486D-8CE7-ADA24EDA1858}" srcOrd="0" destOrd="0" presId="urn:microsoft.com/office/officeart/2018/2/layout/IconCircleList"/>
    <dgm:cxn modelId="{1229CB6F-7769-4074-91E2-D6258AE9DA44}" type="presOf" srcId="{9F2ACEC3-1EF6-46C9-BEB3-E2E1378F0589}" destId="{BF789BF4-26E2-4C83-8DB0-F546A85CACF0}" srcOrd="0" destOrd="0" presId="urn:microsoft.com/office/officeart/2018/2/layout/IconCircleList"/>
    <dgm:cxn modelId="{70EF4F89-E85B-456F-91C4-0C5471E8F83C}" type="presOf" srcId="{77EDBC7F-95B3-49CA-8AD0-2E79B27A72AC}" destId="{04C6C74C-8510-463F-A29B-2A43573CCE44}" srcOrd="0" destOrd="0" presId="urn:microsoft.com/office/officeart/2018/2/layout/IconCircleList"/>
    <dgm:cxn modelId="{7B10218D-A88D-4E9B-823D-D65AA96789D4}" type="presOf" srcId="{DB023F3E-4654-4B19-A6F1-6157707B9CD7}" destId="{F310018B-FAC0-4A39-9255-2515A1125893}" srcOrd="0" destOrd="0" presId="urn:microsoft.com/office/officeart/2018/2/layout/IconCircleList"/>
    <dgm:cxn modelId="{F8DFA9C0-322B-4E1F-9617-BA87A312DB0C}" type="presOf" srcId="{48B6D077-E1F0-4ABE-B6F0-FAD0103709CA}" destId="{84E223B0-B91F-426F-BAA8-8A16E501082F}" srcOrd="0" destOrd="0" presId="urn:microsoft.com/office/officeart/2018/2/layout/IconCircleList"/>
    <dgm:cxn modelId="{ED2014C4-CAEB-4CDC-855A-66F3AE267AD4}" srcId="{F3BD7C9B-DFE4-4639-B00E-E4762C2D4055}" destId="{DB023F3E-4654-4B19-A6F1-6157707B9CD7}" srcOrd="1" destOrd="0" parTransId="{AB2F946A-CB29-44C3-8CAB-040054553CD8}" sibTransId="{662B767D-D38F-472E-801F-2EC68BD03625}"/>
    <dgm:cxn modelId="{DE21FEC8-56BE-4368-BE43-EBB8F0A81816}" srcId="{F3BD7C9B-DFE4-4639-B00E-E4762C2D4055}" destId="{48B6D077-E1F0-4ABE-B6F0-FAD0103709CA}" srcOrd="0" destOrd="0" parTransId="{CCE90218-88DF-4748-AA55-FBE1570A22B7}" sibTransId="{472496FB-BB1C-4F23-ABF6-E73E0F3514BA}"/>
    <dgm:cxn modelId="{879BA9CC-A211-4343-A4A2-A6851AE9C7C6}" srcId="{F3BD7C9B-DFE4-4639-B00E-E4762C2D4055}" destId="{77EDBC7F-95B3-49CA-8AD0-2E79B27A72AC}" srcOrd="2" destOrd="0" parTransId="{A16D1CE9-0FC6-4FE2-BD21-B2BD80F42C16}" sibTransId="{9F2ACEC3-1EF6-46C9-BEB3-E2E1378F0589}"/>
    <dgm:cxn modelId="{1DAB56DA-E643-4A56-9BC8-5FC6865C5059}" type="presOf" srcId="{F3BD7C9B-DFE4-4639-B00E-E4762C2D4055}" destId="{34105BCC-DA06-4928-BB77-A74979231582}" srcOrd="0" destOrd="0" presId="urn:microsoft.com/office/officeart/2018/2/layout/IconCircleList"/>
    <dgm:cxn modelId="{C8C519E5-4DFC-44C7-81FE-13F8252CB7C1}" type="presOf" srcId="{662B767D-D38F-472E-801F-2EC68BD03625}" destId="{023AF521-B571-43F2-80FC-EBE0B02BF604}" srcOrd="0" destOrd="0" presId="urn:microsoft.com/office/officeart/2018/2/layout/IconCircleList"/>
    <dgm:cxn modelId="{7D7EEAE5-C49A-4042-A213-54A93CA83C17}" type="presParOf" srcId="{34105BCC-DA06-4928-BB77-A74979231582}" destId="{7B19DB6E-9306-4224-888D-AB3D2791E8A8}" srcOrd="0" destOrd="0" presId="urn:microsoft.com/office/officeart/2018/2/layout/IconCircleList"/>
    <dgm:cxn modelId="{3537A902-275F-4F7D-92D7-A91802FCB450}" type="presParOf" srcId="{7B19DB6E-9306-4224-888D-AB3D2791E8A8}" destId="{CE70A82E-DD7E-4F80-8A60-718AC2C0FD16}" srcOrd="0" destOrd="0" presId="urn:microsoft.com/office/officeart/2018/2/layout/IconCircleList"/>
    <dgm:cxn modelId="{2E5A194C-1338-43AD-952C-11FC379CE084}" type="presParOf" srcId="{CE70A82E-DD7E-4F80-8A60-718AC2C0FD16}" destId="{A8290D4C-6125-4782-A34A-E8743ABD2D29}" srcOrd="0" destOrd="0" presId="urn:microsoft.com/office/officeart/2018/2/layout/IconCircleList"/>
    <dgm:cxn modelId="{C3FC5C65-E7E0-4527-8CF3-83209899356B}" type="presParOf" srcId="{CE70A82E-DD7E-4F80-8A60-718AC2C0FD16}" destId="{3EC1C055-062E-41B7-B7F9-2B0E7CB11702}" srcOrd="1" destOrd="0" presId="urn:microsoft.com/office/officeart/2018/2/layout/IconCircleList"/>
    <dgm:cxn modelId="{F5A6AF76-4BDC-491F-BF42-187E69C779E4}" type="presParOf" srcId="{CE70A82E-DD7E-4F80-8A60-718AC2C0FD16}" destId="{2D3E2251-EA35-4420-A25B-32A9F8E0C4E0}" srcOrd="2" destOrd="0" presId="urn:microsoft.com/office/officeart/2018/2/layout/IconCircleList"/>
    <dgm:cxn modelId="{AA6BDA3A-92BD-4483-A319-F6825241E8CA}" type="presParOf" srcId="{CE70A82E-DD7E-4F80-8A60-718AC2C0FD16}" destId="{84E223B0-B91F-426F-BAA8-8A16E501082F}" srcOrd="3" destOrd="0" presId="urn:microsoft.com/office/officeart/2018/2/layout/IconCircleList"/>
    <dgm:cxn modelId="{D457642D-051F-4E14-A566-CB46838B3FE6}" type="presParOf" srcId="{7B19DB6E-9306-4224-888D-AB3D2791E8A8}" destId="{97A16C53-A998-43EE-B60E-6847432C1F93}" srcOrd="1" destOrd="0" presId="urn:microsoft.com/office/officeart/2018/2/layout/IconCircleList"/>
    <dgm:cxn modelId="{C190EB7E-DCFD-4A02-831B-33F27D950E08}" type="presParOf" srcId="{7B19DB6E-9306-4224-888D-AB3D2791E8A8}" destId="{C444F00D-9660-46F1-AC80-CD077CC026F2}" srcOrd="2" destOrd="0" presId="urn:microsoft.com/office/officeart/2018/2/layout/IconCircleList"/>
    <dgm:cxn modelId="{89F707EB-9CD9-45CF-8462-FC865C026AA4}" type="presParOf" srcId="{C444F00D-9660-46F1-AC80-CD077CC026F2}" destId="{217540A8-5333-47C9-9099-C2175F704373}" srcOrd="0" destOrd="0" presId="urn:microsoft.com/office/officeart/2018/2/layout/IconCircleList"/>
    <dgm:cxn modelId="{F9C7F39B-2B08-4693-A581-F867AA4E81EB}" type="presParOf" srcId="{C444F00D-9660-46F1-AC80-CD077CC026F2}" destId="{A66DA6EA-5C26-4209-83A8-E6D107D15FF8}" srcOrd="1" destOrd="0" presId="urn:microsoft.com/office/officeart/2018/2/layout/IconCircleList"/>
    <dgm:cxn modelId="{CE1D7F0F-9759-451E-89D1-07FE22DAFBB0}" type="presParOf" srcId="{C444F00D-9660-46F1-AC80-CD077CC026F2}" destId="{42A63504-C466-4DA2-9F34-FBE754E74208}" srcOrd="2" destOrd="0" presId="urn:microsoft.com/office/officeart/2018/2/layout/IconCircleList"/>
    <dgm:cxn modelId="{3EDEAB55-FC73-45F2-9A15-0BF52E513395}" type="presParOf" srcId="{C444F00D-9660-46F1-AC80-CD077CC026F2}" destId="{F310018B-FAC0-4A39-9255-2515A1125893}" srcOrd="3" destOrd="0" presId="urn:microsoft.com/office/officeart/2018/2/layout/IconCircleList"/>
    <dgm:cxn modelId="{C9A01CB7-F98E-457D-9F9B-1F8BD5CF8993}" type="presParOf" srcId="{7B19DB6E-9306-4224-888D-AB3D2791E8A8}" destId="{023AF521-B571-43F2-80FC-EBE0B02BF604}" srcOrd="3" destOrd="0" presId="urn:microsoft.com/office/officeart/2018/2/layout/IconCircleList"/>
    <dgm:cxn modelId="{8EEC005B-A3AC-428C-B1D6-93A48EA02CD8}" type="presParOf" srcId="{7B19DB6E-9306-4224-888D-AB3D2791E8A8}" destId="{90F7AD65-7923-4D78-BFB3-D7E7128E7335}" srcOrd="4" destOrd="0" presId="urn:microsoft.com/office/officeart/2018/2/layout/IconCircleList"/>
    <dgm:cxn modelId="{C04D1BAD-9C68-4838-9EAB-28A18B4CBD8C}" type="presParOf" srcId="{90F7AD65-7923-4D78-BFB3-D7E7128E7335}" destId="{AC802FD7-80A9-4236-B575-0706EB4252B5}" srcOrd="0" destOrd="0" presId="urn:microsoft.com/office/officeart/2018/2/layout/IconCircleList"/>
    <dgm:cxn modelId="{44E2E866-AC32-47C1-95F7-95C89134096C}" type="presParOf" srcId="{90F7AD65-7923-4D78-BFB3-D7E7128E7335}" destId="{43372F9F-1CEF-47AE-AE78-8B478CAAD2B0}" srcOrd="1" destOrd="0" presId="urn:microsoft.com/office/officeart/2018/2/layout/IconCircleList"/>
    <dgm:cxn modelId="{8D99323D-FFC6-4D44-BA87-790E47B9D93C}" type="presParOf" srcId="{90F7AD65-7923-4D78-BFB3-D7E7128E7335}" destId="{8BBB3846-DE52-4396-8BA8-592DF058FF7B}" srcOrd="2" destOrd="0" presId="urn:microsoft.com/office/officeart/2018/2/layout/IconCircleList"/>
    <dgm:cxn modelId="{A10F2932-40A1-47F9-A6C2-C691608E3807}" type="presParOf" srcId="{90F7AD65-7923-4D78-BFB3-D7E7128E7335}" destId="{04C6C74C-8510-463F-A29B-2A43573CCE44}" srcOrd="3" destOrd="0" presId="urn:microsoft.com/office/officeart/2018/2/layout/IconCircleList"/>
    <dgm:cxn modelId="{63EDFA96-1622-4763-94FD-96EB0107D800}" type="presParOf" srcId="{7B19DB6E-9306-4224-888D-AB3D2791E8A8}" destId="{BF789BF4-26E2-4C83-8DB0-F546A85CACF0}" srcOrd="5" destOrd="0" presId="urn:microsoft.com/office/officeart/2018/2/layout/IconCircleList"/>
    <dgm:cxn modelId="{0ECFCAB3-37EB-41FB-A047-C2165CB520C7}" type="presParOf" srcId="{7B19DB6E-9306-4224-888D-AB3D2791E8A8}" destId="{CDC40F22-7982-4E24-9A23-7DD8925F274F}" srcOrd="6" destOrd="0" presId="urn:microsoft.com/office/officeart/2018/2/layout/IconCircleList"/>
    <dgm:cxn modelId="{26E16A7C-D2A2-43D5-ADC2-BDB2B14A8099}" type="presParOf" srcId="{CDC40F22-7982-4E24-9A23-7DD8925F274F}" destId="{A3E45739-FDF4-422C-B12C-827027D27662}" srcOrd="0" destOrd="0" presId="urn:microsoft.com/office/officeart/2018/2/layout/IconCircleList"/>
    <dgm:cxn modelId="{05B3FA2D-21DD-4F02-88A4-13BF3FD6C90E}" type="presParOf" srcId="{CDC40F22-7982-4E24-9A23-7DD8925F274F}" destId="{16ED98EB-5A2F-4070-843B-54E698A3C3C6}" srcOrd="1" destOrd="0" presId="urn:microsoft.com/office/officeart/2018/2/layout/IconCircleList"/>
    <dgm:cxn modelId="{9D869487-954B-4BE3-8419-6565F1DD6BB1}" type="presParOf" srcId="{CDC40F22-7982-4E24-9A23-7DD8925F274F}" destId="{6CFBE86F-3291-48B8-9D25-A2EE2561CBF9}" srcOrd="2" destOrd="0" presId="urn:microsoft.com/office/officeart/2018/2/layout/IconCircleList"/>
    <dgm:cxn modelId="{FE1D969E-A3EF-41AF-9208-98D6ECADA049}" type="presParOf" srcId="{CDC40F22-7982-4E24-9A23-7DD8925F274F}" destId="{08813CE1-C22D-486D-8CE7-ADA24EDA185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7F1B83-C973-4805-BC8D-C72971A0525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AC5E7BE-7661-43D4-9E63-DA3B055E15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Athletes retain visual instruction significantly better than verbal instruction alone</a:t>
          </a:r>
        </a:p>
      </dgm:t>
    </dgm:pt>
    <dgm:pt modelId="{CE60E1CD-17D1-4099-89A3-3FF6917DD293}" type="parTrans" cxnId="{92681246-20FB-49A1-B107-81D34DEC8D04}">
      <dgm:prSet/>
      <dgm:spPr/>
      <dgm:t>
        <a:bodyPr/>
        <a:lstStyle/>
        <a:p>
          <a:endParaRPr lang="en-US"/>
        </a:p>
      </dgm:t>
    </dgm:pt>
    <dgm:pt modelId="{35C15ACF-B31A-488A-9177-CE48BA50602F}" type="sibTrans" cxnId="{92681246-20FB-49A1-B107-81D34DEC8D04}">
      <dgm:prSet/>
      <dgm:spPr/>
      <dgm:t>
        <a:bodyPr/>
        <a:lstStyle/>
        <a:p>
          <a:endParaRPr lang="en-US"/>
        </a:p>
      </dgm:t>
    </dgm:pt>
    <dgm:pt modelId="{24DFEEDF-A8F4-4F65-99EB-89A7D4386D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NHL, NCAA, OHL, and other junior teams all rely heavily on video</a:t>
          </a:r>
        </a:p>
      </dgm:t>
    </dgm:pt>
    <dgm:pt modelId="{5553490F-6BB9-4CB5-ACFA-AB43F55C3F27}" type="parTrans" cxnId="{ED13C619-D998-42A4-85B8-11A50B9A9539}">
      <dgm:prSet/>
      <dgm:spPr/>
      <dgm:t>
        <a:bodyPr/>
        <a:lstStyle/>
        <a:p>
          <a:endParaRPr lang="en-US"/>
        </a:p>
      </dgm:t>
    </dgm:pt>
    <dgm:pt modelId="{E22CDBF9-37D2-498A-9365-C275352555F6}" type="sibTrans" cxnId="{ED13C619-D998-42A4-85B8-11A50B9A9539}">
      <dgm:prSet/>
      <dgm:spPr/>
      <dgm:t>
        <a:bodyPr/>
        <a:lstStyle/>
        <a:p>
          <a:endParaRPr lang="en-US"/>
        </a:p>
      </dgm:t>
    </dgm:pt>
    <dgm:pt modelId="{FB011180-4062-4C42-8962-11666245EF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Visual learning speeds decision making</a:t>
          </a:r>
        </a:p>
      </dgm:t>
    </dgm:pt>
    <dgm:pt modelId="{8E452A16-B8E1-487D-B099-6F41C45FE045}" type="parTrans" cxnId="{BE7A1482-7E35-4F77-9065-1095E16F4A5F}">
      <dgm:prSet/>
      <dgm:spPr/>
      <dgm:t>
        <a:bodyPr/>
        <a:lstStyle/>
        <a:p>
          <a:endParaRPr lang="en-US"/>
        </a:p>
      </dgm:t>
    </dgm:pt>
    <dgm:pt modelId="{615DE818-F7D5-40A0-92E5-03B96D242C51}" type="sibTrans" cxnId="{BE7A1482-7E35-4F77-9065-1095E16F4A5F}">
      <dgm:prSet/>
      <dgm:spPr/>
      <dgm:t>
        <a:bodyPr/>
        <a:lstStyle/>
        <a:p>
          <a:endParaRPr lang="en-US"/>
        </a:p>
      </dgm:t>
    </dgm:pt>
    <dgm:pt modelId="{1BF17732-7021-4D97-964D-A75A1150453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Instead of saying: "you were out of position"</a:t>
          </a:r>
        </a:p>
      </dgm:t>
    </dgm:pt>
    <dgm:pt modelId="{6915B704-54CB-48F8-AE7F-79C03ED2FABD}" type="parTrans" cxnId="{E521BFC3-02D2-41F1-B605-F3E1B48CAC29}">
      <dgm:prSet/>
      <dgm:spPr/>
      <dgm:t>
        <a:bodyPr/>
        <a:lstStyle/>
        <a:p>
          <a:endParaRPr lang="en-US"/>
        </a:p>
      </dgm:t>
    </dgm:pt>
    <dgm:pt modelId="{098A1926-C1C1-4248-8FA9-1C98DC181EE8}" type="sibTrans" cxnId="{E521BFC3-02D2-41F1-B605-F3E1B48CAC29}">
      <dgm:prSet/>
      <dgm:spPr/>
      <dgm:t>
        <a:bodyPr/>
        <a:lstStyle/>
        <a:p>
          <a:endParaRPr lang="en-US"/>
        </a:p>
      </dgm:t>
    </dgm:pt>
    <dgm:pt modelId="{C3BC7074-B830-4AC0-9FB0-F1234586731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Show them</a:t>
          </a:r>
        </a:p>
      </dgm:t>
    </dgm:pt>
    <dgm:pt modelId="{19547A37-CCFA-4511-86E9-A64C5DD394D0}" type="parTrans" cxnId="{F6BF0D0B-2769-42DC-B71F-8A4A29EDFBB1}">
      <dgm:prSet/>
      <dgm:spPr/>
      <dgm:t>
        <a:bodyPr/>
        <a:lstStyle/>
        <a:p>
          <a:endParaRPr lang="en-US"/>
        </a:p>
      </dgm:t>
    </dgm:pt>
    <dgm:pt modelId="{A8DBF4EF-F8ED-4836-A1F5-DCA70A84AAA9}" type="sibTrans" cxnId="{F6BF0D0B-2769-42DC-B71F-8A4A29EDFBB1}">
      <dgm:prSet/>
      <dgm:spPr/>
      <dgm:t>
        <a:bodyPr/>
        <a:lstStyle/>
        <a:p>
          <a:endParaRPr lang="en-US"/>
        </a:p>
      </dgm:t>
    </dgm:pt>
    <dgm:pt modelId="{A3B29E06-90C6-456A-AE3E-AE8614D5C2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Improve teaching and understanding immediately</a:t>
          </a:r>
        </a:p>
      </dgm:t>
    </dgm:pt>
    <dgm:pt modelId="{9160C7C9-18B7-4C82-960E-53BFD8C80514}" type="parTrans" cxnId="{E56BB172-BF6D-49EF-82B5-DA538F77237A}">
      <dgm:prSet/>
      <dgm:spPr/>
      <dgm:t>
        <a:bodyPr/>
        <a:lstStyle/>
        <a:p>
          <a:endParaRPr lang="en-US"/>
        </a:p>
      </dgm:t>
    </dgm:pt>
    <dgm:pt modelId="{5ACE8C05-9248-4629-97E3-A994865AF8BE}" type="sibTrans" cxnId="{E56BB172-BF6D-49EF-82B5-DA538F77237A}">
      <dgm:prSet/>
      <dgm:spPr/>
      <dgm:t>
        <a:bodyPr/>
        <a:lstStyle/>
        <a:p>
          <a:endParaRPr lang="en-US"/>
        </a:p>
      </dgm:t>
    </dgm:pt>
    <dgm:pt modelId="{935033F4-97C1-4F54-894C-7BBDBFA8C0A6}" type="pres">
      <dgm:prSet presAssocID="{517F1B83-C973-4805-BC8D-C72971A0525D}" presName="root" presStyleCnt="0">
        <dgm:presLayoutVars>
          <dgm:dir/>
          <dgm:resizeHandles val="exact"/>
        </dgm:presLayoutVars>
      </dgm:prSet>
      <dgm:spPr/>
    </dgm:pt>
    <dgm:pt modelId="{CF6A88A8-6902-4D1D-AB3B-0A430F87F521}" type="pres">
      <dgm:prSet presAssocID="{9AC5E7BE-7661-43D4-9E63-DA3B055E1509}" presName="compNode" presStyleCnt="0"/>
      <dgm:spPr/>
    </dgm:pt>
    <dgm:pt modelId="{045ECC1E-F793-4294-A2C6-F28FC667EB59}" type="pres">
      <dgm:prSet presAssocID="{9AC5E7BE-7661-43D4-9E63-DA3B055E1509}" presName="bgRect" presStyleLbl="bgShp" presStyleIdx="0" presStyleCnt="4"/>
      <dgm:spPr/>
    </dgm:pt>
    <dgm:pt modelId="{01CAC9A3-A29E-48E7-A3D1-55E90AFD47D9}" type="pres">
      <dgm:prSet presAssocID="{9AC5E7BE-7661-43D4-9E63-DA3B055E150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D30725F7-7E8B-4ECC-9CE9-89EF40643FA5}" type="pres">
      <dgm:prSet presAssocID="{9AC5E7BE-7661-43D4-9E63-DA3B055E1509}" presName="spaceRect" presStyleCnt="0"/>
      <dgm:spPr/>
    </dgm:pt>
    <dgm:pt modelId="{CCF8C2D3-A6F5-4842-BBC4-33E8D4D4E726}" type="pres">
      <dgm:prSet presAssocID="{9AC5E7BE-7661-43D4-9E63-DA3B055E1509}" presName="parTx" presStyleLbl="revTx" presStyleIdx="0" presStyleCnt="5">
        <dgm:presLayoutVars>
          <dgm:chMax val="0"/>
          <dgm:chPref val="0"/>
        </dgm:presLayoutVars>
      </dgm:prSet>
      <dgm:spPr/>
    </dgm:pt>
    <dgm:pt modelId="{441D417F-ECF5-49C0-AA99-CAE76DE4A65E}" type="pres">
      <dgm:prSet presAssocID="{35C15ACF-B31A-488A-9177-CE48BA50602F}" presName="sibTrans" presStyleCnt="0"/>
      <dgm:spPr/>
    </dgm:pt>
    <dgm:pt modelId="{7DC6E716-299B-4AAE-9A4F-2E163D34CFFF}" type="pres">
      <dgm:prSet presAssocID="{24DFEEDF-A8F4-4F65-99EB-89A7D4386D3D}" presName="compNode" presStyleCnt="0"/>
      <dgm:spPr/>
    </dgm:pt>
    <dgm:pt modelId="{A9E84BD5-4133-4AE9-A601-AB860EBF2A31}" type="pres">
      <dgm:prSet presAssocID="{24DFEEDF-A8F4-4F65-99EB-89A7D4386D3D}" presName="bgRect" presStyleLbl="bgShp" presStyleIdx="1" presStyleCnt="4"/>
      <dgm:spPr/>
    </dgm:pt>
    <dgm:pt modelId="{3C61E6B7-4F90-4B35-8317-9ECC4B361ACA}" type="pres">
      <dgm:prSet presAssocID="{24DFEEDF-A8F4-4F65-99EB-89A7D4386D3D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ce hockey"/>
        </a:ext>
      </dgm:extLst>
    </dgm:pt>
    <dgm:pt modelId="{5DD6BC99-9944-4865-A11B-817F7174CF82}" type="pres">
      <dgm:prSet presAssocID="{24DFEEDF-A8F4-4F65-99EB-89A7D4386D3D}" presName="spaceRect" presStyleCnt="0"/>
      <dgm:spPr/>
    </dgm:pt>
    <dgm:pt modelId="{9EB45794-61E8-455D-9C5A-DEF27FCB391B}" type="pres">
      <dgm:prSet presAssocID="{24DFEEDF-A8F4-4F65-99EB-89A7D4386D3D}" presName="parTx" presStyleLbl="revTx" presStyleIdx="1" presStyleCnt="5">
        <dgm:presLayoutVars>
          <dgm:chMax val="0"/>
          <dgm:chPref val="0"/>
        </dgm:presLayoutVars>
      </dgm:prSet>
      <dgm:spPr/>
    </dgm:pt>
    <dgm:pt modelId="{3AEEE336-C0DE-473B-B971-E77CE3B5C306}" type="pres">
      <dgm:prSet presAssocID="{E22CDBF9-37D2-498A-9365-C275352555F6}" presName="sibTrans" presStyleCnt="0"/>
      <dgm:spPr/>
    </dgm:pt>
    <dgm:pt modelId="{C035CCE2-524D-468B-83E0-D15F02B88F65}" type="pres">
      <dgm:prSet presAssocID="{FB011180-4062-4C42-8962-11666245EF7D}" presName="compNode" presStyleCnt="0"/>
      <dgm:spPr/>
    </dgm:pt>
    <dgm:pt modelId="{F98305F6-4958-4B97-9B43-6144BA66AE9D}" type="pres">
      <dgm:prSet presAssocID="{FB011180-4062-4C42-8962-11666245EF7D}" presName="bgRect" presStyleLbl="bgShp" presStyleIdx="2" presStyleCnt="4"/>
      <dgm:spPr/>
    </dgm:pt>
    <dgm:pt modelId="{B30FC4E2-B58C-43C8-B10D-5C0407527C2B}" type="pres">
      <dgm:prSet presAssocID="{FB011180-4062-4C42-8962-11666245EF7D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F7E2F358-5661-4681-8174-81E95E70406E}" type="pres">
      <dgm:prSet presAssocID="{FB011180-4062-4C42-8962-11666245EF7D}" presName="spaceRect" presStyleCnt="0"/>
      <dgm:spPr/>
    </dgm:pt>
    <dgm:pt modelId="{E03206BF-1DAC-4CE2-9BB3-47889EFA386B}" type="pres">
      <dgm:prSet presAssocID="{FB011180-4062-4C42-8962-11666245EF7D}" presName="parTx" presStyleLbl="revTx" presStyleIdx="2" presStyleCnt="5">
        <dgm:presLayoutVars>
          <dgm:chMax val="0"/>
          <dgm:chPref val="0"/>
        </dgm:presLayoutVars>
      </dgm:prSet>
      <dgm:spPr/>
    </dgm:pt>
    <dgm:pt modelId="{FD22CB6D-D299-4960-B415-47AE7DA0A5D9}" type="pres">
      <dgm:prSet presAssocID="{615DE818-F7D5-40A0-92E5-03B96D242C51}" presName="sibTrans" presStyleCnt="0"/>
      <dgm:spPr/>
    </dgm:pt>
    <dgm:pt modelId="{48ED4553-9AAA-423D-8CDB-1B90057142D9}" type="pres">
      <dgm:prSet presAssocID="{1BF17732-7021-4D97-964D-A75A11504536}" presName="compNode" presStyleCnt="0"/>
      <dgm:spPr/>
    </dgm:pt>
    <dgm:pt modelId="{1D1DECDA-8EB7-4DBF-9191-13A4863D61B0}" type="pres">
      <dgm:prSet presAssocID="{1BF17732-7021-4D97-964D-A75A11504536}" presName="bgRect" presStyleLbl="bgShp" presStyleIdx="3" presStyleCnt="4"/>
      <dgm:spPr/>
    </dgm:pt>
    <dgm:pt modelId="{A34F7F41-B8F8-43EC-A2B3-EDFFC90B86BD}" type="pres">
      <dgm:prSet presAssocID="{1BF17732-7021-4D97-964D-A75A1150453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EEC5B678-8674-4F44-A9F1-C91F626C2003}" type="pres">
      <dgm:prSet presAssocID="{1BF17732-7021-4D97-964D-A75A11504536}" presName="spaceRect" presStyleCnt="0"/>
      <dgm:spPr/>
    </dgm:pt>
    <dgm:pt modelId="{7D9BD318-EB36-4DB2-9E01-5C3E94F56B9B}" type="pres">
      <dgm:prSet presAssocID="{1BF17732-7021-4D97-964D-A75A11504536}" presName="parTx" presStyleLbl="revTx" presStyleIdx="3" presStyleCnt="5">
        <dgm:presLayoutVars>
          <dgm:chMax val="0"/>
          <dgm:chPref val="0"/>
        </dgm:presLayoutVars>
      </dgm:prSet>
      <dgm:spPr/>
    </dgm:pt>
    <dgm:pt modelId="{62B0F1E1-E928-45F2-901B-4224810E6635}" type="pres">
      <dgm:prSet presAssocID="{1BF17732-7021-4D97-964D-A75A11504536}" presName="desTx" presStyleLbl="revTx" presStyleIdx="4" presStyleCnt="5">
        <dgm:presLayoutVars/>
      </dgm:prSet>
      <dgm:spPr/>
    </dgm:pt>
  </dgm:ptLst>
  <dgm:cxnLst>
    <dgm:cxn modelId="{F6BF0D0B-2769-42DC-B71F-8A4A29EDFBB1}" srcId="{1BF17732-7021-4D97-964D-A75A11504536}" destId="{C3BC7074-B830-4AC0-9FB0-F1234586731A}" srcOrd="0" destOrd="0" parTransId="{19547A37-CCFA-4511-86E9-A64C5DD394D0}" sibTransId="{A8DBF4EF-F8ED-4836-A1F5-DCA70A84AAA9}"/>
    <dgm:cxn modelId="{5E92D60B-DE37-46B4-AC2B-E1893E0FB6BA}" type="presOf" srcId="{24DFEEDF-A8F4-4F65-99EB-89A7D4386D3D}" destId="{9EB45794-61E8-455D-9C5A-DEF27FCB391B}" srcOrd="0" destOrd="0" presId="urn:microsoft.com/office/officeart/2018/2/layout/IconVerticalSolidList"/>
    <dgm:cxn modelId="{ED13C619-D998-42A4-85B8-11A50B9A9539}" srcId="{517F1B83-C973-4805-BC8D-C72971A0525D}" destId="{24DFEEDF-A8F4-4F65-99EB-89A7D4386D3D}" srcOrd="1" destOrd="0" parTransId="{5553490F-6BB9-4CB5-ACFA-AB43F55C3F27}" sibTransId="{E22CDBF9-37D2-498A-9365-C275352555F6}"/>
    <dgm:cxn modelId="{0747DC3B-660D-4C8E-9713-F5D0E6890B30}" type="presOf" srcId="{A3B29E06-90C6-456A-AE3E-AE8614D5C288}" destId="{62B0F1E1-E928-45F2-901B-4224810E6635}" srcOrd="0" destOrd="1" presId="urn:microsoft.com/office/officeart/2018/2/layout/IconVerticalSolidList"/>
    <dgm:cxn modelId="{99DFEE63-DD37-4AD4-B157-491FC6C76282}" type="presOf" srcId="{1BF17732-7021-4D97-964D-A75A11504536}" destId="{7D9BD318-EB36-4DB2-9E01-5C3E94F56B9B}" srcOrd="0" destOrd="0" presId="urn:microsoft.com/office/officeart/2018/2/layout/IconVerticalSolidList"/>
    <dgm:cxn modelId="{CB204744-B645-4AD5-8A71-8F068866F3B0}" type="presOf" srcId="{9AC5E7BE-7661-43D4-9E63-DA3B055E1509}" destId="{CCF8C2D3-A6F5-4842-BBC4-33E8D4D4E726}" srcOrd="0" destOrd="0" presId="urn:microsoft.com/office/officeart/2018/2/layout/IconVerticalSolidList"/>
    <dgm:cxn modelId="{92681246-20FB-49A1-B107-81D34DEC8D04}" srcId="{517F1B83-C973-4805-BC8D-C72971A0525D}" destId="{9AC5E7BE-7661-43D4-9E63-DA3B055E1509}" srcOrd="0" destOrd="0" parTransId="{CE60E1CD-17D1-4099-89A3-3FF6917DD293}" sibTransId="{35C15ACF-B31A-488A-9177-CE48BA50602F}"/>
    <dgm:cxn modelId="{B5B52947-4D42-4730-A2BA-AB6DEB66B9EB}" type="presOf" srcId="{C3BC7074-B830-4AC0-9FB0-F1234586731A}" destId="{62B0F1E1-E928-45F2-901B-4224810E6635}" srcOrd="0" destOrd="0" presId="urn:microsoft.com/office/officeart/2018/2/layout/IconVerticalSolidList"/>
    <dgm:cxn modelId="{AE263249-ABDA-416B-814E-CEF8A5DEA93A}" type="presOf" srcId="{517F1B83-C973-4805-BC8D-C72971A0525D}" destId="{935033F4-97C1-4F54-894C-7BBDBFA8C0A6}" srcOrd="0" destOrd="0" presId="urn:microsoft.com/office/officeart/2018/2/layout/IconVerticalSolidList"/>
    <dgm:cxn modelId="{ACF8436E-3C83-4F72-AA2C-7CB748B51315}" type="presOf" srcId="{FB011180-4062-4C42-8962-11666245EF7D}" destId="{E03206BF-1DAC-4CE2-9BB3-47889EFA386B}" srcOrd="0" destOrd="0" presId="urn:microsoft.com/office/officeart/2018/2/layout/IconVerticalSolidList"/>
    <dgm:cxn modelId="{E56BB172-BF6D-49EF-82B5-DA538F77237A}" srcId="{1BF17732-7021-4D97-964D-A75A11504536}" destId="{A3B29E06-90C6-456A-AE3E-AE8614D5C288}" srcOrd="1" destOrd="0" parTransId="{9160C7C9-18B7-4C82-960E-53BFD8C80514}" sibTransId="{5ACE8C05-9248-4629-97E3-A994865AF8BE}"/>
    <dgm:cxn modelId="{BE7A1482-7E35-4F77-9065-1095E16F4A5F}" srcId="{517F1B83-C973-4805-BC8D-C72971A0525D}" destId="{FB011180-4062-4C42-8962-11666245EF7D}" srcOrd="2" destOrd="0" parTransId="{8E452A16-B8E1-487D-B099-6F41C45FE045}" sibTransId="{615DE818-F7D5-40A0-92E5-03B96D242C51}"/>
    <dgm:cxn modelId="{E521BFC3-02D2-41F1-B605-F3E1B48CAC29}" srcId="{517F1B83-C973-4805-BC8D-C72971A0525D}" destId="{1BF17732-7021-4D97-964D-A75A11504536}" srcOrd="3" destOrd="0" parTransId="{6915B704-54CB-48F8-AE7F-79C03ED2FABD}" sibTransId="{098A1926-C1C1-4248-8FA9-1C98DC181EE8}"/>
    <dgm:cxn modelId="{5F969ABA-8202-4B0C-8F82-DDAB55198B54}" type="presParOf" srcId="{935033F4-97C1-4F54-894C-7BBDBFA8C0A6}" destId="{CF6A88A8-6902-4D1D-AB3B-0A430F87F521}" srcOrd="0" destOrd="0" presId="urn:microsoft.com/office/officeart/2018/2/layout/IconVerticalSolidList"/>
    <dgm:cxn modelId="{5F3DFD69-B7BD-4499-8B63-8F7AAD2A4E8D}" type="presParOf" srcId="{CF6A88A8-6902-4D1D-AB3B-0A430F87F521}" destId="{045ECC1E-F793-4294-A2C6-F28FC667EB59}" srcOrd="0" destOrd="0" presId="urn:microsoft.com/office/officeart/2018/2/layout/IconVerticalSolidList"/>
    <dgm:cxn modelId="{1791752F-04AB-417A-AB04-EDD9B6F04E3D}" type="presParOf" srcId="{CF6A88A8-6902-4D1D-AB3B-0A430F87F521}" destId="{01CAC9A3-A29E-48E7-A3D1-55E90AFD47D9}" srcOrd="1" destOrd="0" presId="urn:microsoft.com/office/officeart/2018/2/layout/IconVerticalSolidList"/>
    <dgm:cxn modelId="{2A0CC0D2-FDC9-42DA-91D6-9630B8096BCF}" type="presParOf" srcId="{CF6A88A8-6902-4D1D-AB3B-0A430F87F521}" destId="{D30725F7-7E8B-4ECC-9CE9-89EF40643FA5}" srcOrd="2" destOrd="0" presId="urn:microsoft.com/office/officeart/2018/2/layout/IconVerticalSolidList"/>
    <dgm:cxn modelId="{6C107FA0-4FE4-4ED0-AE41-079562C3B795}" type="presParOf" srcId="{CF6A88A8-6902-4D1D-AB3B-0A430F87F521}" destId="{CCF8C2D3-A6F5-4842-BBC4-33E8D4D4E726}" srcOrd="3" destOrd="0" presId="urn:microsoft.com/office/officeart/2018/2/layout/IconVerticalSolidList"/>
    <dgm:cxn modelId="{A5E2D4E5-14B2-43F7-A212-C05BBEE91F68}" type="presParOf" srcId="{935033F4-97C1-4F54-894C-7BBDBFA8C0A6}" destId="{441D417F-ECF5-49C0-AA99-CAE76DE4A65E}" srcOrd="1" destOrd="0" presId="urn:microsoft.com/office/officeart/2018/2/layout/IconVerticalSolidList"/>
    <dgm:cxn modelId="{5D358370-6187-4040-A267-E624D1EC9E4F}" type="presParOf" srcId="{935033F4-97C1-4F54-894C-7BBDBFA8C0A6}" destId="{7DC6E716-299B-4AAE-9A4F-2E163D34CFFF}" srcOrd="2" destOrd="0" presId="urn:microsoft.com/office/officeart/2018/2/layout/IconVerticalSolidList"/>
    <dgm:cxn modelId="{E36D3EA7-1400-4CAE-A04F-67A3BC7D9715}" type="presParOf" srcId="{7DC6E716-299B-4AAE-9A4F-2E163D34CFFF}" destId="{A9E84BD5-4133-4AE9-A601-AB860EBF2A31}" srcOrd="0" destOrd="0" presId="urn:microsoft.com/office/officeart/2018/2/layout/IconVerticalSolidList"/>
    <dgm:cxn modelId="{AF2323E1-6D2C-47FB-97ED-021A9B8C962D}" type="presParOf" srcId="{7DC6E716-299B-4AAE-9A4F-2E163D34CFFF}" destId="{3C61E6B7-4F90-4B35-8317-9ECC4B361ACA}" srcOrd="1" destOrd="0" presId="urn:microsoft.com/office/officeart/2018/2/layout/IconVerticalSolidList"/>
    <dgm:cxn modelId="{F874436F-ECA0-4F9D-86D2-3824732C60CB}" type="presParOf" srcId="{7DC6E716-299B-4AAE-9A4F-2E163D34CFFF}" destId="{5DD6BC99-9944-4865-A11B-817F7174CF82}" srcOrd="2" destOrd="0" presId="urn:microsoft.com/office/officeart/2018/2/layout/IconVerticalSolidList"/>
    <dgm:cxn modelId="{929AF92E-1BA7-40C6-8AFB-1ADDFCD557B1}" type="presParOf" srcId="{7DC6E716-299B-4AAE-9A4F-2E163D34CFFF}" destId="{9EB45794-61E8-455D-9C5A-DEF27FCB391B}" srcOrd="3" destOrd="0" presId="urn:microsoft.com/office/officeart/2018/2/layout/IconVerticalSolidList"/>
    <dgm:cxn modelId="{41B2F685-52CD-4A5B-BB59-9F720B50312C}" type="presParOf" srcId="{935033F4-97C1-4F54-894C-7BBDBFA8C0A6}" destId="{3AEEE336-C0DE-473B-B971-E77CE3B5C306}" srcOrd="3" destOrd="0" presId="urn:microsoft.com/office/officeart/2018/2/layout/IconVerticalSolidList"/>
    <dgm:cxn modelId="{54DFBD4A-034C-4E81-A6B1-033301AC4DCE}" type="presParOf" srcId="{935033F4-97C1-4F54-894C-7BBDBFA8C0A6}" destId="{C035CCE2-524D-468B-83E0-D15F02B88F65}" srcOrd="4" destOrd="0" presId="urn:microsoft.com/office/officeart/2018/2/layout/IconVerticalSolidList"/>
    <dgm:cxn modelId="{DF3999C1-1928-4BFF-8F82-FF449132DA25}" type="presParOf" srcId="{C035CCE2-524D-468B-83E0-D15F02B88F65}" destId="{F98305F6-4958-4B97-9B43-6144BA66AE9D}" srcOrd="0" destOrd="0" presId="urn:microsoft.com/office/officeart/2018/2/layout/IconVerticalSolidList"/>
    <dgm:cxn modelId="{5AC2205B-9236-485D-AC9E-E076EA3A591A}" type="presParOf" srcId="{C035CCE2-524D-468B-83E0-D15F02B88F65}" destId="{B30FC4E2-B58C-43C8-B10D-5C0407527C2B}" srcOrd="1" destOrd="0" presId="urn:microsoft.com/office/officeart/2018/2/layout/IconVerticalSolidList"/>
    <dgm:cxn modelId="{A2BF6400-CDBE-4789-9E60-11721A6BC3B0}" type="presParOf" srcId="{C035CCE2-524D-468B-83E0-D15F02B88F65}" destId="{F7E2F358-5661-4681-8174-81E95E70406E}" srcOrd="2" destOrd="0" presId="urn:microsoft.com/office/officeart/2018/2/layout/IconVerticalSolidList"/>
    <dgm:cxn modelId="{797B02CD-C763-464D-8476-DA57EBF8E732}" type="presParOf" srcId="{C035CCE2-524D-468B-83E0-D15F02B88F65}" destId="{E03206BF-1DAC-4CE2-9BB3-47889EFA386B}" srcOrd="3" destOrd="0" presId="urn:microsoft.com/office/officeart/2018/2/layout/IconVerticalSolidList"/>
    <dgm:cxn modelId="{F631D55A-2455-4647-ADD4-DA225E0E12EA}" type="presParOf" srcId="{935033F4-97C1-4F54-894C-7BBDBFA8C0A6}" destId="{FD22CB6D-D299-4960-B415-47AE7DA0A5D9}" srcOrd="5" destOrd="0" presId="urn:microsoft.com/office/officeart/2018/2/layout/IconVerticalSolidList"/>
    <dgm:cxn modelId="{4E45FD54-7966-40B8-BCCE-E6048BC6D668}" type="presParOf" srcId="{935033F4-97C1-4F54-894C-7BBDBFA8C0A6}" destId="{48ED4553-9AAA-423D-8CDB-1B90057142D9}" srcOrd="6" destOrd="0" presId="urn:microsoft.com/office/officeart/2018/2/layout/IconVerticalSolidList"/>
    <dgm:cxn modelId="{D59B1489-A622-48C5-9A55-398C15C66F99}" type="presParOf" srcId="{48ED4553-9AAA-423D-8CDB-1B90057142D9}" destId="{1D1DECDA-8EB7-4DBF-9191-13A4863D61B0}" srcOrd="0" destOrd="0" presId="urn:microsoft.com/office/officeart/2018/2/layout/IconVerticalSolidList"/>
    <dgm:cxn modelId="{E526CACF-0550-4FF7-836E-C64B499E93D0}" type="presParOf" srcId="{48ED4553-9AAA-423D-8CDB-1B90057142D9}" destId="{A34F7F41-B8F8-43EC-A2B3-EDFFC90B86BD}" srcOrd="1" destOrd="0" presId="urn:microsoft.com/office/officeart/2018/2/layout/IconVerticalSolidList"/>
    <dgm:cxn modelId="{DC3509DA-C4F3-4C3D-A458-99F671BD3615}" type="presParOf" srcId="{48ED4553-9AAA-423D-8CDB-1B90057142D9}" destId="{EEC5B678-8674-4F44-A9F1-C91F626C2003}" srcOrd="2" destOrd="0" presId="urn:microsoft.com/office/officeart/2018/2/layout/IconVerticalSolidList"/>
    <dgm:cxn modelId="{22782350-3DA4-48DB-A866-5736424578EC}" type="presParOf" srcId="{48ED4553-9AAA-423D-8CDB-1B90057142D9}" destId="{7D9BD318-EB36-4DB2-9E01-5C3E94F56B9B}" srcOrd="3" destOrd="0" presId="urn:microsoft.com/office/officeart/2018/2/layout/IconVerticalSolidList"/>
    <dgm:cxn modelId="{92EEDD99-DA88-4B9D-A516-8B86E5474C62}" type="presParOf" srcId="{48ED4553-9AAA-423D-8CDB-1B90057142D9}" destId="{62B0F1E1-E928-45F2-901B-4224810E6635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8A85F2-6427-4662-82F4-67DEC691E119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FD807FE-938F-4416-BE35-2A2FD6F938F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>
              <a:solidFill>
                <a:schemeClr val="bg1"/>
              </a:solidFill>
            </a:rPr>
            <a:t>🎥 Hockey-Specific Filming</a:t>
          </a:r>
        </a:p>
      </dgm:t>
    </dgm:pt>
    <dgm:pt modelId="{30501080-332D-49A4-9EE2-C8DDCCCEE5DB}" type="parTrans" cxnId="{5C95E0D2-9905-4767-A844-0786B97BE33A}">
      <dgm:prSet/>
      <dgm:spPr/>
      <dgm:t>
        <a:bodyPr/>
        <a:lstStyle/>
        <a:p>
          <a:endParaRPr lang="en-US"/>
        </a:p>
      </dgm:t>
    </dgm:pt>
    <dgm:pt modelId="{F962DC80-01B4-4EFC-BFE2-E40A1AFA2F06}" type="sibTrans" cxnId="{5C95E0D2-9905-4767-A844-0786B97BE33A}">
      <dgm:prSet/>
      <dgm:spPr/>
      <dgm:t>
        <a:bodyPr/>
        <a:lstStyle/>
        <a:p>
          <a:endParaRPr lang="en-US"/>
        </a:p>
      </dgm:t>
    </dgm:pt>
    <dgm:pt modelId="{56E6FD80-457F-4E37-B6C4-681AD612307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Trained hockey videographers</a:t>
          </a:r>
        </a:p>
      </dgm:t>
    </dgm:pt>
    <dgm:pt modelId="{89F65F7C-5304-41EB-8D28-9A296310B5AF}" type="parTrans" cxnId="{45539159-416C-48DA-AFE9-5A4614442E90}">
      <dgm:prSet/>
      <dgm:spPr/>
      <dgm:t>
        <a:bodyPr/>
        <a:lstStyle/>
        <a:p>
          <a:endParaRPr lang="en-US"/>
        </a:p>
      </dgm:t>
    </dgm:pt>
    <dgm:pt modelId="{4436B764-4280-4243-AB10-0E37EBC6130E}" type="sibTrans" cxnId="{45539159-416C-48DA-AFE9-5A4614442E90}">
      <dgm:prSet/>
      <dgm:spPr/>
      <dgm:t>
        <a:bodyPr/>
        <a:lstStyle/>
        <a:p>
          <a:endParaRPr lang="en-US"/>
        </a:p>
      </dgm:t>
    </dgm:pt>
    <dgm:pt modelId="{C29E3E20-09B7-42CA-9E8D-A717E0AD0B8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Consistent, high-quality footage designed for teaching and analysis</a:t>
          </a:r>
        </a:p>
      </dgm:t>
    </dgm:pt>
    <dgm:pt modelId="{23482E77-D1D8-4982-9707-19E556E25EAB}" type="parTrans" cxnId="{1B8E3B13-35F7-42CB-B119-EBFDAD78A02D}">
      <dgm:prSet/>
      <dgm:spPr/>
      <dgm:t>
        <a:bodyPr/>
        <a:lstStyle/>
        <a:p>
          <a:endParaRPr lang="en-US"/>
        </a:p>
      </dgm:t>
    </dgm:pt>
    <dgm:pt modelId="{67107D04-00A1-451F-8502-95D630440D0B}" type="sibTrans" cxnId="{1B8E3B13-35F7-42CB-B119-EBFDAD78A02D}">
      <dgm:prSet/>
      <dgm:spPr/>
      <dgm:t>
        <a:bodyPr/>
        <a:lstStyle/>
        <a:p>
          <a:endParaRPr lang="en-US"/>
        </a:p>
      </dgm:t>
    </dgm:pt>
    <dgm:pt modelId="{8F236855-6C89-47A0-B2D8-0FFD5D0E891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>
              <a:solidFill>
                <a:schemeClr val="bg1"/>
              </a:solidFill>
            </a:rPr>
            <a:t>🧠 Coaching Through Video</a:t>
          </a:r>
        </a:p>
      </dgm:t>
    </dgm:pt>
    <dgm:pt modelId="{DBDB67FB-30B7-4381-84A5-74CC5751F61A}" type="parTrans" cxnId="{1E796575-C587-4D6E-ABA3-DB5B729B52BC}">
      <dgm:prSet/>
      <dgm:spPr/>
      <dgm:t>
        <a:bodyPr/>
        <a:lstStyle/>
        <a:p>
          <a:endParaRPr lang="en-US"/>
        </a:p>
      </dgm:t>
    </dgm:pt>
    <dgm:pt modelId="{577DEF06-E910-4B92-822E-4CF0D84A8FE1}" type="sibTrans" cxnId="{1E796575-C587-4D6E-ABA3-DB5B729B52BC}">
      <dgm:prSet/>
      <dgm:spPr/>
      <dgm:t>
        <a:bodyPr/>
        <a:lstStyle/>
        <a:p>
          <a:endParaRPr lang="en-US"/>
        </a:p>
      </dgm:t>
    </dgm:pt>
    <dgm:pt modelId="{F18606EB-E863-4655-AD3C-835F3F9D2B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Team systems breakdowns</a:t>
          </a:r>
        </a:p>
      </dgm:t>
    </dgm:pt>
    <dgm:pt modelId="{D601E215-EC4F-4CF5-8B50-28C29559FF0A}" type="parTrans" cxnId="{CD2627D8-87EC-4ABE-8F16-E6A37B36D395}">
      <dgm:prSet/>
      <dgm:spPr/>
      <dgm:t>
        <a:bodyPr/>
        <a:lstStyle/>
        <a:p>
          <a:endParaRPr lang="en-US"/>
        </a:p>
      </dgm:t>
    </dgm:pt>
    <dgm:pt modelId="{DD2915B2-C1BA-47F0-A707-1FAD4959B93C}" type="sibTrans" cxnId="{CD2627D8-87EC-4ABE-8F16-E6A37B36D395}">
      <dgm:prSet/>
      <dgm:spPr/>
      <dgm:t>
        <a:bodyPr/>
        <a:lstStyle/>
        <a:p>
          <a:endParaRPr lang="en-US"/>
        </a:p>
      </dgm:t>
    </dgm:pt>
    <dgm:pt modelId="{DE96CA8D-CD9E-480E-8BC2-446D55EF3C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Individual player analysis</a:t>
          </a:r>
        </a:p>
      </dgm:t>
    </dgm:pt>
    <dgm:pt modelId="{7E186E3C-F362-4CAD-A0C8-BD779CF9763C}" type="parTrans" cxnId="{70284A06-B48C-497B-8739-29FDCD92AFB8}">
      <dgm:prSet/>
      <dgm:spPr/>
      <dgm:t>
        <a:bodyPr/>
        <a:lstStyle/>
        <a:p>
          <a:endParaRPr lang="en-US"/>
        </a:p>
      </dgm:t>
    </dgm:pt>
    <dgm:pt modelId="{BC30523C-AD7A-498D-B507-0EB28F572A13}" type="sibTrans" cxnId="{70284A06-B48C-497B-8739-29FDCD92AFB8}">
      <dgm:prSet/>
      <dgm:spPr/>
      <dgm:t>
        <a:bodyPr/>
        <a:lstStyle/>
        <a:p>
          <a:endParaRPr lang="en-US"/>
        </a:p>
      </dgm:t>
    </dgm:pt>
    <dgm:pt modelId="{72C0F0FE-CADF-4C17-8B0C-5C229E22B34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Position-specific feedback</a:t>
          </a:r>
        </a:p>
      </dgm:t>
    </dgm:pt>
    <dgm:pt modelId="{CF06AF77-F623-4F6F-8DC4-182ABFB84B52}" type="parTrans" cxnId="{7D461323-EECC-45D5-A58F-675E129C256D}">
      <dgm:prSet/>
      <dgm:spPr/>
      <dgm:t>
        <a:bodyPr/>
        <a:lstStyle/>
        <a:p>
          <a:endParaRPr lang="en-US"/>
        </a:p>
      </dgm:t>
    </dgm:pt>
    <dgm:pt modelId="{C9AF8A67-FC6B-48E7-A602-569B6C125332}" type="sibTrans" cxnId="{7D461323-EECC-45D5-A58F-675E129C256D}">
      <dgm:prSet/>
      <dgm:spPr/>
      <dgm:t>
        <a:bodyPr/>
        <a:lstStyle/>
        <a:p>
          <a:endParaRPr lang="en-US"/>
        </a:p>
      </dgm:t>
    </dgm:pt>
    <dgm:pt modelId="{AE607320-6E8F-4A5E-885E-42E6E7A5A8F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>
              <a:solidFill>
                <a:schemeClr val="bg1"/>
              </a:solidFill>
            </a:rPr>
            <a:t>⏱ Fast &amp; Reliable</a:t>
          </a:r>
        </a:p>
      </dgm:t>
    </dgm:pt>
    <dgm:pt modelId="{7D484465-7ABD-49E9-B799-AF624CB2AAFD}" type="parTrans" cxnId="{582A4274-27E6-425F-8AA0-75408DA28F83}">
      <dgm:prSet/>
      <dgm:spPr/>
      <dgm:t>
        <a:bodyPr/>
        <a:lstStyle/>
        <a:p>
          <a:endParaRPr lang="en-US"/>
        </a:p>
      </dgm:t>
    </dgm:pt>
    <dgm:pt modelId="{8CA114B1-4661-46D8-9891-35F18EB6C58E}" type="sibTrans" cxnId="{582A4274-27E6-425F-8AA0-75408DA28F83}">
      <dgm:prSet/>
      <dgm:spPr/>
      <dgm:t>
        <a:bodyPr/>
        <a:lstStyle/>
        <a:p>
          <a:endParaRPr lang="en-US"/>
        </a:p>
      </dgm:t>
    </dgm:pt>
    <dgm:pt modelId="{EE7B3CDB-1397-4929-8C39-DC91EFF246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Quick turnaround on game footage and video breakdowns</a:t>
          </a:r>
        </a:p>
      </dgm:t>
    </dgm:pt>
    <dgm:pt modelId="{BDAE3AE7-A233-483B-85DC-FEDC61E2DCBB}" type="parTrans" cxnId="{B6CB4C6E-1184-4C97-8E11-7D3E1A2E323D}">
      <dgm:prSet/>
      <dgm:spPr/>
      <dgm:t>
        <a:bodyPr/>
        <a:lstStyle/>
        <a:p>
          <a:endParaRPr lang="en-US"/>
        </a:p>
      </dgm:t>
    </dgm:pt>
    <dgm:pt modelId="{4AD09ACE-C0FB-420D-AC7C-F9CE9505A124}" type="sibTrans" cxnId="{B6CB4C6E-1184-4C97-8E11-7D3E1A2E323D}">
      <dgm:prSet/>
      <dgm:spPr/>
      <dgm:t>
        <a:bodyPr/>
        <a:lstStyle/>
        <a:p>
          <a:endParaRPr lang="en-US"/>
        </a:p>
      </dgm:t>
    </dgm:pt>
    <dgm:pt modelId="{1D6AAE1E-C488-4D76-83E6-42F32CD04A2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Ongoing support throughout the season</a:t>
          </a:r>
        </a:p>
      </dgm:t>
    </dgm:pt>
    <dgm:pt modelId="{6C2D2803-24F4-49E2-B164-D7E940A3E423}" type="parTrans" cxnId="{4183F487-5759-435E-BDF6-03083FE538CA}">
      <dgm:prSet/>
      <dgm:spPr/>
      <dgm:t>
        <a:bodyPr/>
        <a:lstStyle/>
        <a:p>
          <a:endParaRPr lang="en-US"/>
        </a:p>
      </dgm:t>
    </dgm:pt>
    <dgm:pt modelId="{2CB0FA43-1D09-4721-9878-DEFFB7F88CAB}" type="sibTrans" cxnId="{4183F487-5759-435E-BDF6-03083FE538CA}">
      <dgm:prSet/>
      <dgm:spPr/>
      <dgm:t>
        <a:bodyPr/>
        <a:lstStyle/>
        <a:p>
          <a:endParaRPr lang="en-US"/>
        </a:p>
      </dgm:t>
    </dgm:pt>
    <dgm:pt modelId="{211DC5A1-1417-40E3-9900-CD8EFE225C0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>
              <a:solidFill>
                <a:schemeClr val="bg1"/>
              </a:solidFill>
            </a:rPr>
            <a:t>🤝 Personalized Service</a:t>
          </a:r>
        </a:p>
      </dgm:t>
    </dgm:pt>
    <dgm:pt modelId="{E923CF17-CFC2-4722-898A-284C52CD2411}" type="parTrans" cxnId="{CD910B59-7EB7-40A1-909B-320BBB70A12A}">
      <dgm:prSet/>
      <dgm:spPr/>
      <dgm:t>
        <a:bodyPr/>
        <a:lstStyle/>
        <a:p>
          <a:endParaRPr lang="en-US"/>
        </a:p>
      </dgm:t>
    </dgm:pt>
    <dgm:pt modelId="{215B7B8C-DBCD-4C58-85FC-CD6C63F44916}" type="sibTrans" cxnId="{CD910B59-7EB7-40A1-909B-320BBB70A12A}">
      <dgm:prSet/>
      <dgm:spPr/>
      <dgm:t>
        <a:bodyPr/>
        <a:lstStyle/>
        <a:p>
          <a:endParaRPr lang="en-US"/>
        </a:p>
      </dgm:t>
    </dgm:pt>
    <dgm:pt modelId="{45503C2E-40C9-4B99-9EE1-6C7A63EA3E7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Flexible packages for teams, organizations, and individual players</a:t>
          </a:r>
        </a:p>
      </dgm:t>
    </dgm:pt>
    <dgm:pt modelId="{8670FDFE-E05A-4448-AA46-E661AB2B6F8F}" type="parTrans" cxnId="{E2722BB1-A9CF-408D-B333-1D04ED2F1F1D}">
      <dgm:prSet/>
      <dgm:spPr/>
      <dgm:t>
        <a:bodyPr/>
        <a:lstStyle/>
        <a:p>
          <a:endParaRPr lang="en-US"/>
        </a:p>
      </dgm:t>
    </dgm:pt>
    <dgm:pt modelId="{C9410D29-E482-4A11-94DF-7647D252FBCF}" type="sibTrans" cxnId="{E2722BB1-A9CF-408D-B333-1D04ED2F1F1D}">
      <dgm:prSet/>
      <dgm:spPr/>
      <dgm:t>
        <a:bodyPr/>
        <a:lstStyle/>
        <a:p>
          <a:endParaRPr lang="en-US"/>
        </a:p>
      </dgm:t>
    </dgm:pt>
    <dgm:pt modelId="{7C6CB139-9FC0-4169-9010-8D3F3788A18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solidFill>
                <a:schemeClr val="bg1"/>
              </a:solidFill>
            </a:rPr>
            <a:t>Local, responsive, and committed to your program's success</a:t>
          </a:r>
        </a:p>
      </dgm:t>
    </dgm:pt>
    <dgm:pt modelId="{3344A2B5-293D-46EA-956C-F96BF0209E3E}" type="parTrans" cxnId="{20A4108B-9489-47FA-923E-DDE2CF0FA55C}">
      <dgm:prSet/>
      <dgm:spPr/>
      <dgm:t>
        <a:bodyPr/>
        <a:lstStyle/>
        <a:p>
          <a:endParaRPr lang="en-US"/>
        </a:p>
      </dgm:t>
    </dgm:pt>
    <dgm:pt modelId="{D8E4F625-DD2C-4993-B286-78718F9990F5}" type="sibTrans" cxnId="{20A4108B-9489-47FA-923E-DDE2CF0FA55C}">
      <dgm:prSet/>
      <dgm:spPr/>
      <dgm:t>
        <a:bodyPr/>
        <a:lstStyle/>
        <a:p>
          <a:endParaRPr lang="en-US"/>
        </a:p>
      </dgm:t>
    </dgm:pt>
    <dgm:pt modelId="{17D239B1-5285-43EC-A4A5-DC2E46C6EFEC}" type="pres">
      <dgm:prSet presAssocID="{208A85F2-6427-4662-82F4-67DEC691E119}" presName="root" presStyleCnt="0">
        <dgm:presLayoutVars>
          <dgm:dir/>
          <dgm:resizeHandles val="exact"/>
        </dgm:presLayoutVars>
      </dgm:prSet>
      <dgm:spPr/>
    </dgm:pt>
    <dgm:pt modelId="{200A0121-2D13-41B3-B37B-2F9728F23654}" type="pres">
      <dgm:prSet presAssocID="{6FD807FE-938F-4416-BE35-2A2FD6F938FD}" presName="compNode" presStyleCnt="0"/>
      <dgm:spPr/>
    </dgm:pt>
    <dgm:pt modelId="{68C952E6-988B-4BE9-B472-467D8DD3C547}" type="pres">
      <dgm:prSet presAssocID="{6FD807FE-938F-4416-BE35-2A2FD6F938FD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ce hockey"/>
        </a:ext>
      </dgm:extLst>
    </dgm:pt>
    <dgm:pt modelId="{926440B7-257A-4AEA-B1CC-16513CEB166D}" type="pres">
      <dgm:prSet presAssocID="{6FD807FE-938F-4416-BE35-2A2FD6F938FD}" presName="iconSpace" presStyleCnt="0"/>
      <dgm:spPr/>
    </dgm:pt>
    <dgm:pt modelId="{CFF75727-A18F-457F-BA9D-1BD09FA1BD44}" type="pres">
      <dgm:prSet presAssocID="{6FD807FE-938F-4416-BE35-2A2FD6F938FD}" presName="parTx" presStyleLbl="revTx" presStyleIdx="0" presStyleCnt="8">
        <dgm:presLayoutVars>
          <dgm:chMax val="0"/>
          <dgm:chPref val="0"/>
        </dgm:presLayoutVars>
      </dgm:prSet>
      <dgm:spPr/>
    </dgm:pt>
    <dgm:pt modelId="{7CAE8DE7-7CE3-4F23-AB7D-5467DF720F6B}" type="pres">
      <dgm:prSet presAssocID="{6FD807FE-938F-4416-BE35-2A2FD6F938FD}" presName="txSpace" presStyleCnt="0"/>
      <dgm:spPr/>
    </dgm:pt>
    <dgm:pt modelId="{B471072F-F9AA-4F01-BA0A-13F2CAEF083F}" type="pres">
      <dgm:prSet presAssocID="{6FD807FE-938F-4416-BE35-2A2FD6F938FD}" presName="desTx" presStyleLbl="revTx" presStyleIdx="1" presStyleCnt="8">
        <dgm:presLayoutVars/>
      </dgm:prSet>
      <dgm:spPr/>
    </dgm:pt>
    <dgm:pt modelId="{C13F253A-AF6A-4CDB-8927-A1BC95C80CE8}" type="pres">
      <dgm:prSet presAssocID="{F962DC80-01B4-4EFC-BFE2-E40A1AFA2F06}" presName="sibTrans" presStyleCnt="0"/>
      <dgm:spPr/>
    </dgm:pt>
    <dgm:pt modelId="{D570EE3A-E132-48F2-B4A3-FF60996BF71C}" type="pres">
      <dgm:prSet presAssocID="{8F236855-6C89-47A0-B2D8-0FFD5D0E891C}" presName="compNode" presStyleCnt="0"/>
      <dgm:spPr/>
    </dgm:pt>
    <dgm:pt modelId="{AE56C3EC-6402-4DA3-B61D-F3E34A27A131}" type="pres">
      <dgm:prSet presAssocID="{8F236855-6C89-47A0-B2D8-0FFD5D0E891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99786E06-3D19-44BC-B781-B0F4A3C1A869}" type="pres">
      <dgm:prSet presAssocID="{8F236855-6C89-47A0-B2D8-0FFD5D0E891C}" presName="iconSpace" presStyleCnt="0"/>
      <dgm:spPr/>
    </dgm:pt>
    <dgm:pt modelId="{98FC7E07-DF89-461D-BE1B-3D4945B59F6E}" type="pres">
      <dgm:prSet presAssocID="{8F236855-6C89-47A0-B2D8-0FFD5D0E891C}" presName="parTx" presStyleLbl="revTx" presStyleIdx="2" presStyleCnt="8">
        <dgm:presLayoutVars>
          <dgm:chMax val="0"/>
          <dgm:chPref val="0"/>
        </dgm:presLayoutVars>
      </dgm:prSet>
      <dgm:spPr/>
    </dgm:pt>
    <dgm:pt modelId="{AC841466-9038-4617-B7CF-1CE1C3AB2080}" type="pres">
      <dgm:prSet presAssocID="{8F236855-6C89-47A0-B2D8-0FFD5D0E891C}" presName="txSpace" presStyleCnt="0"/>
      <dgm:spPr/>
    </dgm:pt>
    <dgm:pt modelId="{30D8289D-F47D-4A7A-AB72-87D97FFC606E}" type="pres">
      <dgm:prSet presAssocID="{8F236855-6C89-47A0-B2D8-0FFD5D0E891C}" presName="desTx" presStyleLbl="revTx" presStyleIdx="3" presStyleCnt="8">
        <dgm:presLayoutVars/>
      </dgm:prSet>
      <dgm:spPr/>
    </dgm:pt>
    <dgm:pt modelId="{FFDBAC57-8F0C-4662-8C85-2F4DB0554E26}" type="pres">
      <dgm:prSet presAssocID="{577DEF06-E910-4B92-822E-4CF0D84A8FE1}" presName="sibTrans" presStyleCnt="0"/>
      <dgm:spPr/>
    </dgm:pt>
    <dgm:pt modelId="{705BA123-7DFC-48B9-AD9D-AAA9927967FC}" type="pres">
      <dgm:prSet presAssocID="{AE607320-6E8F-4A5E-885E-42E6E7A5A8F7}" presName="compNode" presStyleCnt="0"/>
      <dgm:spPr/>
    </dgm:pt>
    <dgm:pt modelId="{913F9F15-59F5-4150-8B5D-5FD3BD48969B}" type="pres">
      <dgm:prSet presAssocID="{AE607320-6E8F-4A5E-885E-42E6E7A5A8F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EF70FB4D-3AA1-47C0-B969-511203478687}" type="pres">
      <dgm:prSet presAssocID="{AE607320-6E8F-4A5E-885E-42E6E7A5A8F7}" presName="iconSpace" presStyleCnt="0"/>
      <dgm:spPr/>
    </dgm:pt>
    <dgm:pt modelId="{5F0047D3-6167-48EB-916C-B218A4E6480F}" type="pres">
      <dgm:prSet presAssocID="{AE607320-6E8F-4A5E-885E-42E6E7A5A8F7}" presName="parTx" presStyleLbl="revTx" presStyleIdx="4" presStyleCnt="8">
        <dgm:presLayoutVars>
          <dgm:chMax val="0"/>
          <dgm:chPref val="0"/>
        </dgm:presLayoutVars>
      </dgm:prSet>
      <dgm:spPr/>
    </dgm:pt>
    <dgm:pt modelId="{1F32CA97-EAD1-47EE-B9FF-846D467CC576}" type="pres">
      <dgm:prSet presAssocID="{AE607320-6E8F-4A5E-885E-42E6E7A5A8F7}" presName="txSpace" presStyleCnt="0"/>
      <dgm:spPr/>
    </dgm:pt>
    <dgm:pt modelId="{7702C6D2-36B4-4014-ACBE-2F3AF14964F2}" type="pres">
      <dgm:prSet presAssocID="{AE607320-6E8F-4A5E-885E-42E6E7A5A8F7}" presName="desTx" presStyleLbl="revTx" presStyleIdx="5" presStyleCnt="8">
        <dgm:presLayoutVars/>
      </dgm:prSet>
      <dgm:spPr/>
    </dgm:pt>
    <dgm:pt modelId="{E5EC6F63-CEFB-49FD-B6B4-DBE92E40412A}" type="pres">
      <dgm:prSet presAssocID="{8CA114B1-4661-46D8-9891-35F18EB6C58E}" presName="sibTrans" presStyleCnt="0"/>
      <dgm:spPr/>
    </dgm:pt>
    <dgm:pt modelId="{B981DBFE-D8EC-4BD4-B098-7A04F1D45928}" type="pres">
      <dgm:prSet presAssocID="{211DC5A1-1417-40E3-9900-CD8EFE225C0C}" presName="compNode" presStyleCnt="0"/>
      <dgm:spPr/>
    </dgm:pt>
    <dgm:pt modelId="{915557A5-8957-4E26-89D8-1016BEF790EF}" type="pres">
      <dgm:prSet presAssocID="{211DC5A1-1417-40E3-9900-CD8EFE225C0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Success"/>
        </a:ext>
      </dgm:extLst>
    </dgm:pt>
    <dgm:pt modelId="{78E71DC2-87B5-4CCF-A2F4-3A12A32ADDD8}" type="pres">
      <dgm:prSet presAssocID="{211DC5A1-1417-40E3-9900-CD8EFE225C0C}" presName="iconSpace" presStyleCnt="0"/>
      <dgm:spPr/>
    </dgm:pt>
    <dgm:pt modelId="{23B93ED1-A451-4DE9-8D73-7BFE9F92A88C}" type="pres">
      <dgm:prSet presAssocID="{211DC5A1-1417-40E3-9900-CD8EFE225C0C}" presName="parTx" presStyleLbl="revTx" presStyleIdx="6" presStyleCnt="8">
        <dgm:presLayoutVars>
          <dgm:chMax val="0"/>
          <dgm:chPref val="0"/>
        </dgm:presLayoutVars>
      </dgm:prSet>
      <dgm:spPr/>
    </dgm:pt>
    <dgm:pt modelId="{3FA84155-7539-4955-8103-1666B3E4F830}" type="pres">
      <dgm:prSet presAssocID="{211DC5A1-1417-40E3-9900-CD8EFE225C0C}" presName="txSpace" presStyleCnt="0"/>
      <dgm:spPr/>
    </dgm:pt>
    <dgm:pt modelId="{429D95B1-F7D2-41E6-9434-DDE5EA9D1533}" type="pres">
      <dgm:prSet presAssocID="{211DC5A1-1417-40E3-9900-CD8EFE225C0C}" presName="desTx" presStyleLbl="revTx" presStyleIdx="7" presStyleCnt="8">
        <dgm:presLayoutVars/>
      </dgm:prSet>
      <dgm:spPr/>
    </dgm:pt>
  </dgm:ptLst>
  <dgm:cxnLst>
    <dgm:cxn modelId="{70284A06-B48C-497B-8739-29FDCD92AFB8}" srcId="{8F236855-6C89-47A0-B2D8-0FFD5D0E891C}" destId="{DE96CA8D-CD9E-480E-8BC2-446D55EF3CF9}" srcOrd="1" destOrd="0" parTransId="{7E186E3C-F362-4CAD-A0C8-BD779CF9763C}" sibTransId="{BC30523C-AD7A-498D-B507-0EB28F572A13}"/>
    <dgm:cxn modelId="{7231C50F-8C30-4DA3-9330-C6086AB060DF}" type="presOf" srcId="{DE96CA8D-CD9E-480E-8BC2-446D55EF3CF9}" destId="{30D8289D-F47D-4A7A-AB72-87D97FFC606E}" srcOrd="0" destOrd="1" presId="urn:microsoft.com/office/officeart/2018/5/layout/CenteredIconLabelDescriptionList"/>
    <dgm:cxn modelId="{1B8E3B13-35F7-42CB-B119-EBFDAD78A02D}" srcId="{6FD807FE-938F-4416-BE35-2A2FD6F938FD}" destId="{C29E3E20-09B7-42CA-9E8D-A717E0AD0B83}" srcOrd="1" destOrd="0" parTransId="{23482E77-D1D8-4982-9707-19E556E25EAB}" sibTransId="{67107D04-00A1-451F-8502-95D630440D0B}"/>
    <dgm:cxn modelId="{12A9631C-27EC-4616-8799-8C051CC9C9F3}" type="presOf" srcId="{208A85F2-6427-4662-82F4-67DEC691E119}" destId="{17D239B1-5285-43EC-A4A5-DC2E46C6EFEC}" srcOrd="0" destOrd="0" presId="urn:microsoft.com/office/officeart/2018/5/layout/CenteredIconLabelDescriptionList"/>
    <dgm:cxn modelId="{7D461323-EECC-45D5-A58F-675E129C256D}" srcId="{8F236855-6C89-47A0-B2D8-0FFD5D0E891C}" destId="{72C0F0FE-CADF-4C17-8B0C-5C229E22B34B}" srcOrd="2" destOrd="0" parTransId="{CF06AF77-F623-4F6F-8DC4-182ABFB84B52}" sibTransId="{C9AF8A67-FC6B-48E7-A602-569B6C125332}"/>
    <dgm:cxn modelId="{D7C1E93A-4FA9-4A5C-9456-4C5DF10369A1}" type="presOf" srcId="{8F236855-6C89-47A0-B2D8-0FFD5D0E891C}" destId="{98FC7E07-DF89-461D-BE1B-3D4945B59F6E}" srcOrd="0" destOrd="0" presId="urn:microsoft.com/office/officeart/2018/5/layout/CenteredIconLabelDescriptionList"/>
    <dgm:cxn modelId="{6D20E740-A93D-4F3E-ADD4-EA6B0C5F4928}" type="presOf" srcId="{211DC5A1-1417-40E3-9900-CD8EFE225C0C}" destId="{23B93ED1-A451-4DE9-8D73-7BFE9F92A88C}" srcOrd="0" destOrd="0" presId="urn:microsoft.com/office/officeart/2018/5/layout/CenteredIconLabelDescriptionList"/>
    <dgm:cxn modelId="{67D77A5D-25AB-49E6-9414-810BD10D896F}" type="presOf" srcId="{72C0F0FE-CADF-4C17-8B0C-5C229E22B34B}" destId="{30D8289D-F47D-4A7A-AB72-87D97FFC606E}" srcOrd="0" destOrd="2" presId="urn:microsoft.com/office/officeart/2018/5/layout/CenteredIconLabelDescriptionList"/>
    <dgm:cxn modelId="{AB6A6165-4F67-47A3-94E6-D00D4401F0D8}" type="presOf" srcId="{F18606EB-E863-4655-AD3C-835F3F9D2B76}" destId="{30D8289D-F47D-4A7A-AB72-87D97FFC606E}" srcOrd="0" destOrd="0" presId="urn:microsoft.com/office/officeart/2018/5/layout/CenteredIconLabelDescriptionList"/>
    <dgm:cxn modelId="{994CF04B-494E-49E4-BFAE-240B739687E3}" type="presOf" srcId="{AE607320-6E8F-4A5E-885E-42E6E7A5A8F7}" destId="{5F0047D3-6167-48EB-916C-B218A4E6480F}" srcOrd="0" destOrd="0" presId="urn:microsoft.com/office/officeart/2018/5/layout/CenteredIconLabelDescriptionList"/>
    <dgm:cxn modelId="{21EBCB4D-36BD-4AD6-B537-A699173B06C6}" type="presOf" srcId="{C29E3E20-09B7-42CA-9E8D-A717E0AD0B83}" destId="{B471072F-F9AA-4F01-BA0A-13F2CAEF083F}" srcOrd="0" destOrd="1" presId="urn:microsoft.com/office/officeart/2018/5/layout/CenteredIconLabelDescriptionList"/>
    <dgm:cxn modelId="{B6CB4C6E-1184-4C97-8E11-7D3E1A2E323D}" srcId="{AE607320-6E8F-4A5E-885E-42E6E7A5A8F7}" destId="{EE7B3CDB-1397-4929-8C39-DC91EFF2462B}" srcOrd="0" destOrd="0" parTransId="{BDAE3AE7-A233-483B-85DC-FEDC61E2DCBB}" sibTransId="{4AD09ACE-C0FB-420D-AC7C-F9CE9505A124}"/>
    <dgm:cxn modelId="{2BD2F16E-A886-4FD4-A5D4-1579015C61D5}" type="presOf" srcId="{EE7B3CDB-1397-4929-8C39-DC91EFF2462B}" destId="{7702C6D2-36B4-4014-ACBE-2F3AF14964F2}" srcOrd="0" destOrd="0" presId="urn:microsoft.com/office/officeart/2018/5/layout/CenteredIconLabelDescriptionList"/>
    <dgm:cxn modelId="{582A4274-27E6-425F-8AA0-75408DA28F83}" srcId="{208A85F2-6427-4662-82F4-67DEC691E119}" destId="{AE607320-6E8F-4A5E-885E-42E6E7A5A8F7}" srcOrd="2" destOrd="0" parTransId="{7D484465-7ABD-49E9-B799-AF624CB2AAFD}" sibTransId="{8CA114B1-4661-46D8-9891-35F18EB6C58E}"/>
    <dgm:cxn modelId="{1E796575-C587-4D6E-ABA3-DB5B729B52BC}" srcId="{208A85F2-6427-4662-82F4-67DEC691E119}" destId="{8F236855-6C89-47A0-B2D8-0FFD5D0E891C}" srcOrd="1" destOrd="0" parTransId="{DBDB67FB-30B7-4381-84A5-74CC5751F61A}" sibTransId="{577DEF06-E910-4B92-822E-4CF0D84A8FE1}"/>
    <dgm:cxn modelId="{CD910B59-7EB7-40A1-909B-320BBB70A12A}" srcId="{208A85F2-6427-4662-82F4-67DEC691E119}" destId="{211DC5A1-1417-40E3-9900-CD8EFE225C0C}" srcOrd="3" destOrd="0" parTransId="{E923CF17-CFC2-4722-898A-284C52CD2411}" sibTransId="{215B7B8C-DBCD-4C58-85FC-CD6C63F44916}"/>
    <dgm:cxn modelId="{7F360E79-9E72-4172-87D9-53898D4D7B06}" type="presOf" srcId="{1D6AAE1E-C488-4D76-83E6-42F32CD04A29}" destId="{7702C6D2-36B4-4014-ACBE-2F3AF14964F2}" srcOrd="0" destOrd="1" presId="urn:microsoft.com/office/officeart/2018/5/layout/CenteredIconLabelDescriptionList"/>
    <dgm:cxn modelId="{45539159-416C-48DA-AFE9-5A4614442E90}" srcId="{6FD807FE-938F-4416-BE35-2A2FD6F938FD}" destId="{56E6FD80-457F-4E37-B6C4-681AD612307B}" srcOrd="0" destOrd="0" parTransId="{89F65F7C-5304-41EB-8D28-9A296310B5AF}" sibTransId="{4436B764-4280-4243-AB10-0E37EBC6130E}"/>
    <dgm:cxn modelId="{4183F487-5759-435E-BDF6-03083FE538CA}" srcId="{AE607320-6E8F-4A5E-885E-42E6E7A5A8F7}" destId="{1D6AAE1E-C488-4D76-83E6-42F32CD04A29}" srcOrd="1" destOrd="0" parTransId="{6C2D2803-24F4-49E2-B164-D7E940A3E423}" sibTransId="{2CB0FA43-1D09-4721-9878-DEFFB7F88CAB}"/>
    <dgm:cxn modelId="{20A4108B-9489-47FA-923E-DDE2CF0FA55C}" srcId="{211DC5A1-1417-40E3-9900-CD8EFE225C0C}" destId="{7C6CB139-9FC0-4169-9010-8D3F3788A189}" srcOrd="1" destOrd="0" parTransId="{3344A2B5-293D-46EA-956C-F96BF0209E3E}" sibTransId="{D8E4F625-DD2C-4993-B286-78718F9990F5}"/>
    <dgm:cxn modelId="{E2722BB1-A9CF-408D-B333-1D04ED2F1F1D}" srcId="{211DC5A1-1417-40E3-9900-CD8EFE225C0C}" destId="{45503C2E-40C9-4B99-9EE1-6C7A63EA3E7B}" srcOrd="0" destOrd="0" parTransId="{8670FDFE-E05A-4448-AA46-E661AB2B6F8F}" sibTransId="{C9410D29-E482-4A11-94DF-7647D252FBCF}"/>
    <dgm:cxn modelId="{02096DB3-0F0D-49B9-ACF0-51A6B68B5008}" type="presOf" srcId="{7C6CB139-9FC0-4169-9010-8D3F3788A189}" destId="{429D95B1-F7D2-41E6-9434-DDE5EA9D1533}" srcOrd="0" destOrd="1" presId="urn:microsoft.com/office/officeart/2018/5/layout/CenteredIconLabelDescriptionList"/>
    <dgm:cxn modelId="{429E55CF-CB7B-4EFE-A6A1-06EC4DC661BA}" type="presOf" srcId="{45503C2E-40C9-4B99-9EE1-6C7A63EA3E7B}" destId="{429D95B1-F7D2-41E6-9434-DDE5EA9D1533}" srcOrd="0" destOrd="0" presId="urn:microsoft.com/office/officeart/2018/5/layout/CenteredIconLabelDescriptionList"/>
    <dgm:cxn modelId="{5C95E0D2-9905-4767-A844-0786B97BE33A}" srcId="{208A85F2-6427-4662-82F4-67DEC691E119}" destId="{6FD807FE-938F-4416-BE35-2A2FD6F938FD}" srcOrd="0" destOrd="0" parTransId="{30501080-332D-49A4-9EE2-C8DDCCCEE5DB}" sibTransId="{F962DC80-01B4-4EFC-BFE2-E40A1AFA2F06}"/>
    <dgm:cxn modelId="{EE6D5BD7-EDA5-4DF8-A736-06991C4F13F3}" type="presOf" srcId="{56E6FD80-457F-4E37-B6C4-681AD612307B}" destId="{B471072F-F9AA-4F01-BA0A-13F2CAEF083F}" srcOrd="0" destOrd="0" presId="urn:microsoft.com/office/officeart/2018/5/layout/CenteredIconLabelDescriptionList"/>
    <dgm:cxn modelId="{CD2627D8-87EC-4ABE-8F16-E6A37B36D395}" srcId="{8F236855-6C89-47A0-B2D8-0FFD5D0E891C}" destId="{F18606EB-E863-4655-AD3C-835F3F9D2B76}" srcOrd="0" destOrd="0" parTransId="{D601E215-EC4F-4CF5-8B50-28C29559FF0A}" sibTransId="{DD2915B2-C1BA-47F0-A707-1FAD4959B93C}"/>
    <dgm:cxn modelId="{283939F9-0434-4423-AD02-602BACFF4E60}" type="presOf" srcId="{6FD807FE-938F-4416-BE35-2A2FD6F938FD}" destId="{CFF75727-A18F-457F-BA9D-1BD09FA1BD44}" srcOrd="0" destOrd="0" presId="urn:microsoft.com/office/officeart/2018/5/layout/CenteredIconLabelDescriptionList"/>
    <dgm:cxn modelId="{62A2F8D1-CE54-4862-BE62-8686B712E957}" type="presParOf" srcId="{17D239B1-5285-43EC-A4A5-DC2E46C6EFEC}" destId="{200A0121-2D13-41B3-B37B-2F9728F23654}" srcOrd="0" destOrd="0" presId="urn:microsoft.com/office/officeart/2018/5/layout/CenteredIconLabelDescriptionList"/>
    <dgm:cxn modelId="{D8295391-3DA1-44DD-A056-BEA19B10EB45}" type="presParOf" srcId="{200A0121-2D13-41B3-B37B-2F9728F23654}" destId="{68C952E6-988B-4BE9-B472-467D8DD3C547}" srcOrd="0" destOrd="0" presId="urn:microsoft.com/office/officeart/2018/5/layout/CenteredIconLabelDescriptionList"/>
    <dgm:cxn modelId="{6F6EA4D8-A7BF-4B6A-B07D-19BDD2539995}" type="presParOf" srcId="{200A0121-2D13-41B3-B37B-2F9728F23654}" destId="{926440B7-257A-4AEA-B1CC-16513CEB166D}" srcOrd="1" destOrd="0" presId="urn:microsoft.com/office/officeart/2018/5/layout/CenteredIconLabelDescriptionList"/>
    <dgm:cxn modelId="{3B636A64-E0CB-4934-A27E-743EA3847260}" type="presParOf" srcId="{200A0121-2D13-41B3-B37B-2F9728F23654}" destId="{CFF75727-A18F-457F-BA9D-1BD09FA1BD44}" srcOrd="2" destOrd="0" presId="urn:microsoft.com/office/officeart/2018/5/layout/CenteredIconLabelDescriptionList"/>
    <dgm:cxn modelId="{250FED08-6AF3-43F5-A512-A8F160266A3D}" type="presParOf" srcId="{200A0121-2D13-41B3-B37B-2F9728F23654}" destId="{7CAE8DE7-7CE3-4F23-AB7D-5467DF720F6B}" srcOrd="3" destOrd="0" presId="urn:microsoft.com/office/officeart/2018/5/layout/CenteredIconLabelDescriptionList"/>
    <dgm:cxn modelId="{EE9ADA16-828E-41B0-82D8-C6A2771291D7}" type="presParOf" srcId="{200A0121-2D13-41B3-B37B-2F9728F23654}" destId="{B471072F-F9AA-4F01-BA0A-13F2CAEF083F}" srcOrd="4" destOrd="0" presId="urn:microsoft.com/office/officeart/2018/5/layout/CenteredIconLabelDescriptionList"/>
    <dgm:cxn modelId="{C77834B8-EAFA-49B3-AE51-063E367B1BB3}" type="presParOf" srcId="{17D239B1-5285-43EC-A4A5-DC2E46C6EFEC}" destId="{C13F253A-AF6A-4CDB-8927-A1BC95C80CE8}" srcOrd="1" destOrd="0" presId="urn:microsoft.com/office/officeart/2018/5/layout/CenteredIconLabelDescriptionList"/>
    <dgm:cxn modelId="{5AB12162-41C8-4ECB-9266-AC06E6ED372C}" type="presParOf" srcId="{17D239B1-5285-43EC-A4A5-DC2E46C6EFEC}" destId="{D570EE3A-E132-48F2-B4A3-FF60996BF71C}" srcOrd="2" destOrd="0" presId="urn:microsoft.com/office/officeart/2018/5/layout/CenteredIconLabelDescriptionList"/>
    <dgm:cxn modelId="{DB0497A5-2605-4544-B01E-BB62DCD5FA2D}" type="presParOf" srcId="{D570EE3A-E132-48F2-B4A3-FF60996BF71C}" destId="{AE56C3EC-6402-4DA3-B61D-F3E34A27A131}" srcOrd="0" destOrd="0" presId="urn:microsoft.com/office/officeart/2018/5/layout/CenteredIconLabelDescriptionList"/>
    <dgm:cxn modelId="{CD2C1C12-53AE-421D-AE4F-BCFB54DF2D6B}" type="presParOf" srcId="{D570EE3A-E132-48F2-B4A3-FF60996BF71C}" destId="{99786E06-3D19-44BC-B781-B0F4A3C1A869}" srcOrd="1" destOrd="0" presId="urn:microsoft.com/office/officeart/2018/5/layout/CenteredIconLabelDescriptionList"/>
    <dgm:cxn modelId="{CFAB2917-1559-4440-8866-62AF46791A86}" type="presParOf" srcId="{D570EE3A-E132-48F2-B4A3-FF60996BF71C}" destId="{98FC7E07-DF89-461D-BE1B-3D4945B59F6E}" srcOrd="2" destOrd="0" presId="urn:microsoft.com/office/officeart/2018/5/layout/CenteredIconLabelDescriptionList"/>
    <dgm:cxn modelId="{782DDEB0-2518-45EE-B577-58A5792ACA99}" type="presParOf" srcId="{D570EE3A-E132-48F2-B4A3-FF60996BF71C}" destId="{AC841466-9038-4617-B7CF-1CE1C3AB2080}" srcOrd="3" destOrd="0" presId="urn:microsoft.com/office/officeart/2018/5/layout/CenteredIconLabelDescriptionList"/>
    <dgm:cxn modelId="{5286944A-AF58-4808-B966-50478BBAC10C}" type="presParOf" srcId="{D570EE3A-E132-48F2-B4A3-FF60996BF71C}" destId="{30D8289D-F47D-4A7A-AB72-87D97FFC606E}" srcOrd="4" destOrd="0" presId="urn:microsoft.com/office/officeart/2018/5/layout/CenteredIconLabelDescriptionList"/>
    <dgm:cxn modelId="{5C6195BF-80BA-44E0-BFDF-7F15290C9041}" type="presParOf" srcId="{17D239B1-5285-43EC-A4A5-DC2E46C6EFEC}" destId="{FFDBAC57-8F0C-4662-8C85-2F4DB0554E26}" srcOrd="3" destOrd="0" presId="urn:microsoft.com/office/officeart/2018/5/layout/CenteredIconLabelDescriptionList"/>
    <dgm:cxn modelId="{73F33B02-462B-4944-AA49-06190F12B253}" type="presParOf" srcId="{17D239B1-5285-43EC-A4A5-DC2E46C6EFEC}" destId="{705BA123-7DFC-48B9-AD9D-AAA9927967FC}" srcOrd="4" destOrd="0" presId="urn:microsoft.com/office/officeart/2018/5/layout/CenteredIconLabelDescriptionList"/>
    <dgm:cxn modelId="{7E16E841-0798-4606-B039-33A1A074A1B0}" type="presParOf" srcId="{705BA123-7DFC-48B9-AD9D-AAA9927967FC}" destId="{913F9F15-59F5-4150-8B5D-5FD3BD48969B}" srcOrd="0" destOrd="0" presId="urn:microsoft.com/office/officeart/2018/5/layout/CenteredIconLabelDescriptionList"/>
    <dgm:cxn modelId="{415E042A-9E54-496A-9A19-901F5E43CC1C}" type="presParOf" srcId="{705BA123-7DFC-48B9-AD9D-AAA9927967FC}" destId="{EF70FB4D-3AA1-47C0-B969-511203478687}" srcOrd="1" destOrd="0" presId="urn:microsoft.com/office/officeart/2018/5/layout/CenteredIconLabelDescriptionList"/>
    <dgm:cxn modelId="{7ED8D9EF-1410-492B-98A7-10B78756B1A6}" type="presParOf" srcId="{705BA123-7DFC-48B9-AD9D-AAA9927967FC}" destId="{5F0047D3-6167-48EB-916C-B218A4E6480F}" srcOrd="2" destOrd="0" presId="urn:microsoft.com/office/officeart/2018/5/layout/CenteredIconLabelDescriptionList"/>
    <dgm:cxn modelId="{7292E4AA-5C66-45E7-B63F-84104D0272A5}" type="presParOf" srcId="{705BA123-7DFC-48B9-AD9D-AAA9927967FC}" destId="{1F32CA97-EAD1-47EE-B9FF-846D467CC576}" srcOrd="3" destOrd="0" presId="urn:microsoft.com/office/officeart/2018/5/layout/CenteredIconLabelDescriptionList"/>
    <dgm:cxn modelId="{E134FF66-33DB-490B-987E-8075F027D2AF}" type="presParOf" srcId="{705BA123-7DFC-48B9-AD9D-AAA9927967FC}" destId="{7702C6D2-36B4-4014-ACBE-2F3AF14964F2}" srcOrd="4" destOrd="0" presId="urn:microsoft.com/office/officeart/2018/5/layout/CenteredIconLabelDescriptionList"/>
    <dgm:cxn modelId="{71D7AD7E-4505-41AE-88B7-606AA0BB682D}" type="presParOf" srcId="{17D239B1-5285-43EC-A4A5-DC2E46C6EFEC}" destId="{E5EC6F63-CEFB-49FD-B6B4-DBE92E40412A}" srcOrd="5" destOrd="0" presId="urn:microsoft.com/office/officeart/2018/5/layout/CenteredIconLabelDescriptionList"/>
    <dgm:cxn modelId="{B65E65C8-A007-47D1-9247-B7FB0FAC3DBF}" type="presParOf" srcId="{17D239B1-5285-43EC-A4A5-DC2E46C6EFEC}" destId="{B981DBFE-D8EC-4BD4-B098-7A04F1D45928}" srcOrd="6" destOrd="0" presId="urn:microsoft.com/office/officeart/2018/5/layout/CenteredIconLabelDescriptionList"/>
    <dgm:cxn modelId="{19992492-BAE7-441C-AF73-0C2B7878F42B}" type="presParOf" srcId="{B981DBFE-D8EC-4BD4-B098-7A04F1D45928}" destId="{915557A5-8957-4E26-89D8-1016BEF790EF}" srcOrd="0" destOrd="0" presId="urn:microsoft.com/office/officeart/2018/5/layout/CenteredIconLabelDescriptionList"/>
    <dgm:cxn modelId="{1926E435-D649-48E4-A5D7-0BC0F6777AAC}" type="presParOf" srcId="{B981DBFE-D8EC-4BD4-B098-7A04F1D45928}" destId="{78E71DC2-87B5-4CCF-A2F4-3A12A32ADDD8}" srcOrd="1" destOrd="0" presId="urn:microsoft.com/office/officeart/2018/5/layout/CenteredIconLabelDescriptionList"/>
    <dgm:cxn modelId="{D055A853-6891-4650-B152-53C54CF7B890}" type="presParOf" srcId="{B981DBFE-D8EC-4BD4-B098-7A04F1D45928}" destId="{23B93ED1-A451-4DE9-8D73-7BFE9F92A88C}" srcOrd="2" destOrd="0" presId="urn:microsoft.com/office/officeart/2018/5/layout/CenteredIconLabelDescriptionList"/>
    <dgm:cxn modelId="{B52A70A2-7E10-43E8-AAF4-141906190762}" type="presParOf" srcId="{B981DBFE-D8EC-4BD4-B098-7A04F1D45928}" destId="{3FA84155-7539-4955-8103-1666B3E4F830}" srcOrd="3" destOrd="0" presId="urn:microsoft.com/office/officeart/2018/5/layout/CenteredIconLabelDescriptionList"/>
    <dgm:cxn modelId="{552724F9-F563-4BF6-A9CD-5B68D674D021}" type="presParOf" srcId="{B981DBFE-D8EC-4BD4-B098-7A04F1D45928}" destId="{429D95B1-F7D2-41E6-9434-DDE5EA9D1533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C77109-A984-4263-8F7C-DEB70EC194F6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E147D4-94C7-44C7-9832-6D0B8DD8CE6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hlinkClick xmlns:r="http://schemas.openxmlformats.org/officeDocument/2006/relationships" r:id="rId1"/>
            </a:rPr>
            <a:t>Paris Titans (Jr. C) Pre-Scout of Woodstock Navy Vets</a:t>
          </a:r>
        </a:p>
      </dgm:t>
    </dgm:pt>
    <dgm:pt modelId="{7CD63188-8303-4E4F-A887-7862689C4556}" type="parTrans" cxnId="{CC74494C-6F54-4DDC-9E02-80AC7E1DEFAD}">
      <dgm:prSet/>
      <dgm:spPr/>
      <dgm:t>
        <a:bodyPr/>
        <a:lstStyle/>
        <a:p>
          <a:endParaRPr lang="en-US"/>
        </a:p>
      </dgm:t>
    </dgm:pt>
    <dgm:pt modelId="{59E964B9-7AC8-49EC-A0FB-C704BDDCFE7D}" type="sibTrans" cxnId="{CC74494C-6F54-4DDC-9E02-80AC7E1DEFAD}">
      <dgm:prSet/>
      <dgm:spPr/>
      <dgm:t>
        <a:bodyPr/>
        <a:lstStyle/>
        <a:p>
          <a:endParaRPr lang="en-US"/>
        </a:p>
      </dgm:t>
    </dgm:pt>
    <dgm:pt modelId="{30E82526-700C-46A2-B1A1-76C72FFD97A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hlinkClick xmlns:r="http://schemas.openxmlformats.org/officeDocument/2006/relationships" r:id="rId2"/>
            </a:rPr>
            <a:t>Paris Titans Playoff Review vs Woodstock Navy Vets</a:t>
          </a:r>
          <a:endParaRPr lang="en-US"/>
        </a:p>
      </dgm:t>
    </dgm:pt>
    <dgm:pt modelId="{2C6BBB9E-0D17-49F2-9DB7-0E9E52269087}" type="parTrans" cxnId="{8FDA2A1D-662F-4390-BF8D-348D19A37F4C}">
      <dgm:prSet/>
      <dgm:spPr/>
      <dgm:t>
        <a:bodyPr/>
        <a:lstStyle/>
        <a:p>
          <a:endParaRPr lang="en-US"/>
        </a:p>
      </dgm:t>
    </dgm:pt>
    <dgm:pt modelId="{0532D9F2-C989-4968-9867-A3B5D6FC39D5}" type="sibTrans" cxnId="{8FDA2A1D-662F-4390-BF8D-348D19A37F4C}">
      <dgm:prSet/>
      <dgm:spPr/>
      <dgm:t>
        <a:bodyPr/>
        <a:lstStyle/>
        <a:p>
          <a:endParaRPr lang="en-US"/>
        </a:p>
      </dgm:t>
    </dgm:pt>
    <dgm:pt modelId="{3CB30213-13AC-49AF-970A-067B80CDB6CE}" type="pres">
      <dgm:prSet presAssocID="{CEC77109-A984-4263-8F7C-DEB70EC194F6}" presName="root" presStyleCnt="0">
        <dgm:presLayoutVars>
          <dgm:dir/>
          <dgm:resizeHandles val="exact"/>
        </dgm:presLayoutVars>
      </dgm:prSet>
      <dgm:spPr/>
    </dgm:pt>
    <dgm:pt modelId="{B14BBD2F-CD91-4BD8-BC0A-125CB327588D}" type="pres">
      <dgm:prSet presAssocID="{D6E147D4-94C7-44C7-9832-6D0B8DD8CE67}" presName="compNode" presStyleCnt="0"/>
      <dgm:spPr/>
    </dgm:pt>
    <dgm:pt modelId="{71E4918A-3BE7-4137-8D8C-68ED6B8FEE31}" type="pres">
      <dgm:prSet presAssocID="{D6E147D4-94C7-44C7-9832-6D0B8DD8CE67}" presName="iconBgRect" presStyleLbl="bgShp" presStyleIdx="0" presStyleCnt="2"/>
      <dgm:spPr/>
    </dgm:pt>
    <dgm:pt modelId="{E3813655-392B-48DE-A0C2-3615E378FF81}" type="pres">
      <dgm:prSet presAssocID="{D6E147D4-94C7-44C7-9832-6D0B8DD8CE67}" presName="iconRect" presStyleLbl="node1" presStyleIdx="0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 with solid fill"/>
        </a:ext>
      </dgm:extLst>
    </dgm:pt>
    <dgm:pt modelId="{8DABB28E-9E97-4492-A908-0985CE40C59A}" type="pres">
      <dgm:prSet presAssocID="{D6E147D4-94C7-44C7-9832-6D0B8DD8CE67}" presName="spaceRect" presStyleCnt="0"/>
      <dgm:spPr/>
    </dgm:pt>
    <dgm:pt modelId="{DA294AD2-A6C1-4DEB-9EED-7AC27FD7A404}" type="pres">
      <dgm:prSet presAssocID="{D6E147D4-94C7-44C7-9832-6D0B8DD8CE67}" presName="textRect" presStyleLbl="revTx" presStyleIdx="0" presStyleCnt="2">
        <dgm:presLayoutVars>
          <dgm:chMax val="1"/>
          <dgm:chPref val="1"/>
        </dgm:presLayoutVars>
      </dgm:prSet>
      <dgm:spPr/>
    </dgm:pt>
    <dgm:pt modelId="{E074975C-DFF3-4431-8E2D-EB913D7E88CA}" type="pres">
      <dgm:prSet presAssocID="{59E964B9-7AC8-49EC-A0FB-C704BDDCFE7D}" presName="sibTrans" presStyleCnt="0"/>
      <dgm:spPr/>
    </dgm:pt>
    <dgm:pt modelId="{D56660E7-2630-4488-93E2-3FD3CD138468}" type="pres">
      <dgm:prSet presAssocID="{30E82526-700C-46A2-B1A1-76C72FFD97A1}" presName="compNode" presStyleCnt="0"/>
      <dgm:spPr/>
    </dgm:pt>
    <dgm:pt modelId="{659E5803-54EA-4027-B0B1-2DA1775CF23E}" type="pres">
      <dgm:prSet presAssocID="{30E82526-700C-46A2-B1A1-76C72FFD97A1}" presName="iconBgRect" presStyleLbl="bgShp" presStyleIdx="1" presStyleCnt="2"/>
      <dgm:spPr/>
    </dgm:pt>
    <dgm:pt modelId="{F6D6C50D-918F-490E-BCCC-A3558DA1AF20}" type="pres">
      <dgm:prSet presAssocID="{30E82526-700C-46A2-B1A1-76C72FFD97A1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DBB6F8D-DB06-488A-B692-08E9CA3AF769}" type="pres">
      <dgm:prSet presAssocID="{30E82526-700C-46A2-B1A1-76C72FFD97A1}" presName="spaceRect" presStyleCnt="0"/>
      <dgm:spPr/>
    </dgm:pt>
    <dgm:pt modelId="{90F89071-4137-4599-83AA-A2AB807A6A06}" type="pres">
      <dgm:prSet presAssocID="{30E82526-700C-46A2-B1A1-76C72FFD97A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8FDA2A1D-662F-4390-BF8D-348D19A37F4C}" srcId="{CEC77109-A984-4263-8F7C-DEB70EC194F6}" destId="{30E82526-700C-46A2-B1A1-76C72FFD97A1}" srcOrd="1" destOrd="0" parTransId="{2C6BBB9E-0D17-49F2-9DB7-0E9E52269087}" sibTransId="{0532D9F2-C989-4968-9867-A3B5D6FC39D5}"/>
    <dgm:cxn modelId="{CC74494C-6F54-4DDC-9E02-80AC7E1DEFAD}" srcId="{CEC77109-A984-4263-8F7C-DEB70EC194F6}" destId="{D6E147D4-94C7-44C7-9832-6D0B8DD8CE67}" srcOrd="0" destOrd="0" parTransId="{7CD63188-8303-4E4F-A887-7862689C4556}" sibTransId="{59E964B9-7AC8-49EC-A0FB-C704BDDCFE7D}"/>
    <dgm:cxn modelId="{3FC88E88-85F1-4C24-A29E-E3BC189D1882}" type="presOf" srcId="{D6E147D4-94C7-44C7-9832-6D0B8DD8CE67}" destId="{DA294AD2-A6C1-4DEB-9EED-7AC27FD7A404}" srcOrd="0" destOrd="0" presId="urn:microsoft.com/office/officeart/2018/5/layout/IconCircleLabelList"/>
    <dgm:cxn modelId="{C842DCCF-5B26-4530-AAC3-80BEA41FF98D}" type="presOf" srcId="{30E82526-700C-46A2-B1A1-76C72FFD97A1}" destId="{90F89071-4137-4599-83AA-A2AB807A6A06}" srcOrd="0" destOrd="0" presId="urn:microsoft.com/office/officeart/2018/5/layout/IconCircleLabelList"/>
    <dgm:cxn modelId="{32C0DAF9-A27B-4BB5-8E13-6334CC4E17B2}" type="presOf" srcId="{CEC77109-A984-4263-8F7C-DEB70EC194F6}" destId="{3CB30213-13AC-49AF-970A-067B80CDB6CE}" srcOrd="0" destOrd="0" presId="urn:microsoft.com/office/officeart/2018/5/layout/IconCircleLabelList"/>
    <dgm:cxn modelId="{A29283AE-6B26-4688-A18E-004CCED54EE2}" type="presParOf" srcId="{3CB30213-13AC-49AF-970A-067B80CDB6CE}" destId="{B14BBD2F-CD91-4BD8-BC0A-125CB327588D}" srcOrd="0" destOrd="0" presId="urn:microsoft.com/office/officeart/2018/5/layout/IconCircleLabelList"/>
    <dgm:cxn modelId="{82194C7F-511E-4FB6-B26A-674CC5A20BCA}" type="presParOf" srcId="{B14BBD2F-CD91-4BD8-BC0A-125CB327588D}" destId="{71E4918A-3BE7-4137-8D8C-68ED6B8FEE31}" srcOrd="0" destOrd="0" presId="urn:microsoft.com/office/officeart/2018/5/layout/IconCircleLabelList"/>
    <dgm:cxn modelId="{AAE91390-4D0E-48AF-B37E-7EEBB7A176FE}" type="presParOf" srcId="{B14BBD2F-CD91-4BD8-BC0A-125CB327588D}" destId="{E3813655-392B-48DE-A0C2-3615E378FF81}" srcOrd="1" destOrd="0" presId="urn:microsoft.com/office/officeart/2018/5/layout/IconCircleLabelList"/>
    <dgm:cxn modelId="{DC703885-733B-4B08-8226-EC1C339F69C6}" type="presParOf" srcId="{B14BBD2F-CD91-4BD8-BC0A-125CB327588D}" destId="{8DABB28E-9E97-4492-A908-0985CE40C59A}" srcOrd="2" destOrd="0" presId="urn:microsoft.com/office/officeart/2018/5/layout/IconCircleLabelList"/>
    <dgm:cxn modelId="{4F884BDF-FF97-4C5E-9AD6-B0E547BC8999}" type="presParOf" srcId="{B14BBD2F-CD91-4BD8-BC0A-125CB327588D}" destId="{DA294AD2-A6C1-4DEB-9EED-7AC27FD7A404}" srcOrd="3" destOrd="0" presId="urn:microsoft.com/office/officeart/2018/5/layout/IconCircleLabelList"/>
    <dgm:cxn modelId="{E055CBFF-6FA7-4ADB-B310-5E1502CEED94}" type="presParOf" srcId="{3CB30213-13AC-49AF-970A-067B80CDB6CE}" destId="{E074975C-DFF3-4431-8E2D-EB913D7E88CA}" srcOrd="1" destOrd="0" presId="urn:microsoft.com/office/officeart/2018/5/layout/IconCircleLabelList"/>
    <dgm:cxn modelId="{430D379E-D803-4C03-93A2-28796E36F94A}" type="presParOf" srcId="{3CB30213-13AC-49AF-970A-067B80CDB6CE}" destId="{D56660E7-2630-4488-93E2-3FD3CD138468}" srcOrd="2" destOrd="0" presId="urn:microsoft.com/office/officeart/2018/5/layout/IconCircleLabelList"/>
    <dgm:cxn modelId="{A6885BE2-E688-4E98-89A3-E10ED70BCA69}" type="presParOf" srcId="{D56660E7-2630-4488-93E2-3FD3CD138468}" destId="{659E5803-54EA-4027-B0B1-2DA1775CF23E}" srcOrd="0" destOrd="0" presId="urn:microsoft.com/office/officeart/2018/5/layout/IconCircleLabelList"/>
    <dgm:cxn modelId="{40C894A0-3B34-45EA-A08B-A898B6C6611D}" type="presParOf" srcId="{D56660E7-2630-4488-93E2-3FD3CD138468}" destId="{F6D6C50D-918F-490E-BCCC-A3558DA1AF20}" srcOrd="1" destOrd="0" presId="urn:microsoft.com/office/officeart/2018/5/layout/IconCircleLabelList"/>
    <dgm:cxn modelId="{3C261DAF-6B38-496B-A3EF-377E1C48CC1F}" type="presParOf" srcId="{D56660E7-2630-4488-93E2-3FD3CD138468}" destId="{1DBB6F8D-DB06-488A-B692-08E9CA3AF769}" srcOrd="2" destOrd="0" presId="urn:microsoft.com/office/officeart/2018/5/layout/IconCircleLabelList"/>
    <dgm:cxn modelId="{59F75778-4C7F-4121-A43F-8DC6674A8364}" type="presParOf" srcId="{D56660E7-2630-4488-93E2-3FD3CD138468}" destId="{90F89071-4137-4599-83AA-A2AB807A6A0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90D4C-6125-4782-A34A-E8743ABD2D29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1C055-062E-41B7-B7F9-2B0E7CB11702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223B0-B91F-426F-BAA8-8A16E501082F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10+ years of coaching experience</a:t>
          </a:r>
        </a:p>
      </dsp:txBody>
      <dsp:txXfrm>
        <a:off x="1834517" y="469890"/>
        <a:ext cx="3148942" cy="1335915"/>
      </dsp:txXfrm>
    </dsp:sp>
    <dsp:sp modelId="{217540A8-5333-47C9-9099-C2175F704373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6DA6EA-5C26-4209-83A8-E6D107D15FF8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10018B-FAC0-4A39-9255-2515A1125893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Graduate of Durham College's 3-year Sport Management program</a:t>
          </a:r>
        </a:p>
      </dsp:txBody>
      <dsp:txXfrm>
        <a:off x="7154322" y="469890"/>
        <a:ext cx="3148942" cy="1335915"/>
      </dsp:txXfrm>
    </dsp:sp>
    <dsp:sp modelId="{AC802FD7-80A9-4236-B575-0706EB4252B5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72F9F-1CEF-47AE-AE78-8B478CAAD2B0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6C74C-8510-463F-A29B-2A43573CCE44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Experience across various levels ranging from house league to AAA Rep and Junior hockey</a:t>
          </a:r>
        </a:p>
      </dsp:txBody>
      <dsp:txXfrm>
        <a:off x="1834517" y="2545532"/>
        <a:ext cx="3148942" cy="1335915"/>
      </dsp:txXfrm>
    </dsp:sp>
    <dsp:sp modelId="{A3E45739-FDF4-422C-B12C-827027D27662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ED98EB-5A2F-4070-843B-54E698A3C3C6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13CE1-C22D-486D-8CE7-ADA24EDA1858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Various positions include Head Coach, Assistant Coach, Video Coach, Player Development &amp; Recruitment Lead, Advanced Scouting Coordinator, Etc.</a:t>
          </a:r>
        </a:p>
      </dsp:txBody>
      <dsp:txXfrm>
        <a:off x="7154322" y="2545532"/>
        <a:ext cx="3148942" cy="1335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ECC1E-F793-4294-A2C6-F28FC667EB59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AC9A3-A29E-48E7-A3D1-55E90AFD47D9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8C2D3-A6F5-4842-BBC4-33E8D4D4E726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Athletes retain visual instruction significantly better than verbal instruction alone</a:t>
          </a:r>
        </a:p>
      </dsp:txBody>
      <dsp:txXfrm>
        <a:off x="1057183" y="1805"/>
        <a:ext cx="9458416" cy="915310"/>
      </dsp:txXfrm>
    </dsp:sp>
    <dsp:sp modelId="{A9E84BD5-4133-4AE9-A601-AB860EBF2A31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1E6B7-4F90-4B35-8317-9ECC4B361ACA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B45794-61E8-455D-9C5A-DEF27FCB391B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NHL, NCAA, OHL, and other junior teams all rely heavily on video</a:t>
          </a:r>
        </a:p>
      </dsp:txBody>
      <dsp:txXfrm>
        <a:off x="1057183" y="1145944"/>
        <a:ext cx="9458416" cy="915310"/>
      </dsp:txXfrm>
    </dsp:sp>
    <dsp:sp modelId="{F98305F6-4958-4B97-9B43-6144BA66AE9D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FC4E2-B58C-43C8-B10D-5C0407527C2B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3206BF-1DAC-4CE2-9BB3-47889EFA386B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Visual learning speeds decision making</a:t>
          </a:r>
        </a:p>
      </dsp:txBody>
      <dsp:txXfrm>
        <a:off x="1057183" y="2290082"/>
        <a:ext cx="9458416" cy="915310"/>
      </dsp:txXfrm>
    </dsp:sp>
    <dsp:sp modelId="{1D1DECDA-8EB7-4DBF-9191-13A4863D61B0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F7F41-B8F8-43EC-A2B3-EDFFC90B86BD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BD318-EB36-4DB2-9E01-5C3E94F56B9B}">
      <dsp:nvSpPr>
        <dsp:cNvPr id="0" name=""/>
        <dsp:cNvSpPr/>
      </dsp:nvSpPr>
      <dsp:spPr>
        <a:xfrm>
          <a:off x="1057183" y="3434221"/>
          <a:ext cx="4732020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Instead of saying: "you were out of position"</a:t>
          </a:r>
        </a:p>
      </dsp:txBody>
      <dsp:txXfrm>
        <a:off x="1057183" y="3434221"/>
        <a:ext cx="4732020" cy="915310"/>
      </dsp:txXfrm>
    </dsp:sp>
    <dsp:sp modelId="{62B0F1E1-E928-45F2-901B-4224810E6635}">
      <dsp:nvSpPr>
        <dsp:cNvPr id="0" name=""/>
        <dsp:cNvSpPr/>
      </dsp:nvSpPr>
      <dsp:spPr>
        <a:xfrm>
          <a:off x="5789203" y="3434221"/>
          <a:ext cx="472639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Show them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Improve teaching and understanding immediately</a:t>
          </a:r>
        </a:p>
      </dsp:txBody>
      <dsp:txXfrm>
        <a:off x="5789203" y="3434221"/>
        <a:ext cx="4726396" cy="915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952E6-988B-4BE9-B472-467D8DD3C547}">
      <dsp:nvSpPr>
        <dsp:cNvPr id="0" name=""/>
        <dsp:cNvSpPr/>
      </dsp:nvSpPr>
      <dsp:spPr>
        <a:xfrm>
          <a:off x="762194" y="1150724"/>
          <a:ext cx="812109" cy="812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75727-A18F-457F-BA9D-1BD09FA1BD44}">
      <dsp:nvSpPr>
        <dsp:cNvPr id="0" name=""/>
        <dsp:cNvSpPr/>
      </dsp:nvSpPr>
      <dsp:spPr>
        <a:xfrm>
          <a:off x="8092" y="2050979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>
              <a:solidFill>
                <a:schemeClr val="bg1"/>
              </a:solidFill>
            </a:rPr>
            <a:t>🎥 Hockey-Specific Filming</a:t>
          </a:r>
        </a:p>
      </dsp:txBody>
      <dsp:txXfrm>
        <a:off x="8092" y="2050979"/>
        <a:ext cx="2320312" cy="348046"/>
      </dsp:txXfrm>
    </dsp:sp>
    <dsp:sp modelId="{B471072F-F9AA-4F01-BA0A-13F2CAEF083F}">
      <dsp:nvSpPr>
        <dsp:cNvPr id="0" name=""/>
        <dsp:cNvSpPr/>
      </dsp:nvSpPr>
      <dsp:spPr>
        <a:xfrm>
          <a:off x="8092" y="2440024"/>
          <a:ext cx="2320312" cy="760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Trained hockey videographers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Consistent, high-quality footage designed for teaching and analysis</a:t>
          </a:r>
        </a:p>
      </dsp:txBody>
      <dsp:txXfrm>
        <a:off x="8092" y="2440024"/>
        <a:ext cx="2320312" cy="760588"/>
      </dsp:txXfrm>
    </dsp:sp>
    <dsp:sp modelId="{AE56C3EC-6402-4DA3-B61D-F3E34A27A131}">
      <dsp:nvSpPr>
        <dsp:cNvPr id="0" name=""/>
        <dsp:cNvSpPr/>
      </dsp:nvSpPr>
      <dsp:spPr>
        <a:xfrm>
          <a:off x="3488561" y="1150724"/>
          <a:ext cx="812109" cy="812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FC7E07-DF89-461D-BE1B-3D4945B59F6E}">
      <dsp:nvSpPr>
        <dsp:cNvPr id="0" name=""/>
        <dsp:cNvSpPr/>
      </dsp:nvSpPr>
      <dsp:spPr>
        <a:xfrm>
          <a:off x="2734460" y="2050979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>
              <a:solidFill>
                <a:schemeClr val="bg1"/>
              </a:solidFill>
            </a:rPr>
            <a:t>🧠 Coaching Through Video</a:t>
          </a:r>
        </a:p>
      </dsp:txBody>
      <dsp:txXfrm>
        <a:off x="2734460" y="2050979"/>
        <a:ext cx="2320312" cy="348046"/>
      </dsp:txXfrm>
    </dsp:sp>
    <dsp:sp modelId="{30D8289D-F47D-4A7A-AB72-87D97FFC606E}">
      <dsp:nvSpPr>
        <dsp:cNvPr id="0" name=""/>
        <dsp:cNvSpPr/>
      </dsp:nvSpPr>
      <dsp:spPr>
        <a:xfrm>
          <a:off x="2734460" y="2440024"/>
          <a:ext cx="2320312" cy="760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Team systems breakdowns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Individual player analysis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Position-specific feedback</a:t>
          </a:r>
        </a:p>
      </dsp:txBody>
      <dsp:txXfrm>
        <a:off x="2734460" y="2440024"/>
        <a:ext cx="2320312" cy="760588"/>
      </dsp:txXfrm>
    </dsp:sp>
    <dsp:sp modelId="{913F9F15-59F5-4150-8B5D-5FD3BD48969B}">
      <dsp:nvSpPr>
        <dsp:cNvPr id="0" name=""/>
        <dsp:cNvSpPr/>
      </dsp:nvSpPr>
      <dsp:spPr>
        <a:xfrm>
          <a:off x="6214928" y="1150724"/>
          <a:ext cx="812109" cy="812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0047D3-6167-48EB-916C-B218A4E6480F}">
      <dsp:nvSpPr>
        <dsp:cNvPr id="0" name=""/>
        <dsp:cNvSpPr/>
      </dsp:nvSpPr>
      <dsp:spPr>
        <a:xfrm>
          <a:off x="5460827" y="2050979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>
              <a:solidFill>
                <a:schemeClr val="bg1"/>
              </a:solidFill>
            </a:rPr>
            <a:t>⏱ Fast &amp; Reliable</a:t>
          </a:r>
        </a:p>
      </dsp:txBody>
      <dsp:txXfrm>
        <a:off x="5460827" y="2050979"/>
        <a:ext cx="2320312" cy="348046"/>
      </dsp:txXfrm>
    </dsp:sp>
    <dsp:sp modelId="{7702C6D2-36B4-4014-ACBE-2F3AF14964F2}">
      <dsp:nvSpPr>
        <dsp:cNvPr id="0" name=""/>
        <dsp:cNvSpPr/>
      </dsp:nvSpPr>
      <dsp:spPr>
        <a:xfrm>
          <a:off x="5460827" y="2440024"/>
          <a:ext cx="2320312" cy="760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Quick turnaround on game footage and video breakdowns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Ongoing support throughout the season</a:t>
          </a:r>
        </a:p>
      </dsp:txBody>
      <dsp:txXfrm>
        <a:off x="5460827" y="2440024"/>
        <a:ext cx="2320312" cy="760588"/>
      </dsp:txXfrm>
    </dsp:sp>
    <dsp:sp modelId="{915557A5-8957-4E26-89D8-1016BEF790EF}">
      <dsp:nvSpPr>
        <dsp:cNvPr id="0" name=""/>
        <dsp:cNvSpPr/>
      </dsp:nvSpPr>
      <dsp:spPr>
        <a:xfrm>
          <a:off x="8941296" y="1150724"/>
          <a:ext cx="812109" cy="812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B93ED1-A451-4DE9-8D73-7BFE9F92A88C}">
      <dsp:nvSpPr>
        <dsp:cNvPr id="0" name=""/>
        <dsp:cNvSpPr/>
      </dsp:nvSpPr>
      <dsp:spPr>
        <a:xfrm>
          <a:off x="8187194" y="2050979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>
              <a:solidFill>
                <a:schemeClr val="bg1"/>
              </a:solidFill>
            </a:rPr>
            <a:t>🤝 Personalized Service</a:t>
          </a:r>
        </a:p>
      </dsp:txBody>
      <dsp:txXfrm>
        <a:off x="8187194" y="2050979"/>
        <a:ext cx="2320312" cy="348046"/>
      </dsp:txXfrm>
    </dsp:sp>
    <dsp:sp modelId="{429D95B1-F7D2-41E6-9434-DDE5EA9D1533}">
      <dsp:nvSpPr>
        <dsp:cNvPr id="0" name=""/>
        <dsp:cNvSpPr/>
      </dsp:nvSpPr>
      <dsp:spPr>
        <a:xfrm>
          <a:off x="8187194" y="2440024"/>
          <a:ext cx="2320312" cy="760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Flexible packages for teams, organizations, and individual players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bg1"/>
              </a:solidFill>
            </a:rPr>
            <a:t>Local, responsive, and committed to your program's success</a:t>
          </a:r>
        </a:p>
      </dsp:txBody>
      <dsp:txXfrm>
        <a:off x="8187194" y="2440024"/>
        <a:ext cx="2320312" cy="7605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4918A-3BE7-4137-8D8C-68ED6B8FEE31}">
      <dsp:nvSpPr>
        <dsp:cNvPr id="0" name=""/>
        <dsp:cNvSpPr/>
      </dsp:nvSpPr>
      <dsp:spPr>
        <a:xfrm>
          <a:off x="819870" y="9657"/>
          <a:ext cx="1955812" cy="195581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813655-392B-48DE-A0C2-3615E378FF81}">
      <dsp:nvSpPr>
        <dsp:cNvPr id="0" name=""/>
        <dsp:cNvSpPr/>
      </dsp:nvSpPr>
      <dsp:spPr>
        <a:xfrm>
          <a:off x="1236683" y="426469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94AD2-A6C1-4DEB-9EED-7AC27FD7A404}">
      <dsp:nvSpPr>
        <dsp:cNvPr id="0" name=""/>
        <dsp:cNvSpPr/>
      </dsp:nvSpPr>
      <dsp:spPr>
        <a:xfrm>
          <a:off x="194652" y="2574657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>
              <a:hlinkClick xmlns:r="http://schemas.openxmlformats.org/officeDocument/2006/relationships" r:id="rId2"/>
            </a:rPr>
            <a:t>Paris Titans (Jr. C) Pre-Scout of Woodstock Navy Vets</a:t>
          </a:r>
        </a:p>
      </dsp:txBody>
      <dsp:txXfrm>
        <a:off x="194652" y="2574657"/>
        <a:ext cx="3206250" cy="720000"/>
      </dsp:txXfrm>
    </dsp:sp>
    <dsp:sp modelId="{659E5803-54EA-4027-B0B1-2DA1775CF23E}">
      <dsp:nvSpPr>
        <dsp:cNvPr id="0" name=""/>
        <dsp:cNvSpPr/>
      </dsp:nvSpPr>
      <dsp:spPr>
        <a:xfrm>
          <a:off x="4587214" y="9657"/>
          <a:ext cx="1955812" cy="195581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D6C50D-918F-490E-BCCC-A3558DA1AF20}">
      <dsp:nvSpPr>
        <dsp:cNvPr id="0" name=""/>
        <dsp:cNvSpPr/>
      </dsp:nvSpPr>
      <dsp:spPr>
        <a:xfrm>
          <a:off x="5004027" y="426469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F89071-4137-4599-83AA-A2AB807A6A06}">
      <dsp:nvSpPr>
        <dsp:cNvPr id="0" name=""/>
        <dsp:cNvSpPr/>
      </dsp:nvSpPr>
      <dsp:spPr>
        <a:xfrm>
          <a:off x="3961995" y="2574657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>
              <a:hlinkClick xmlns:r="http://schemas.openxmlformats.org/officeDocument/2006/relationships" r:id="rId4"/>
            </a:rPr>
            <a:t>Paris Titans Playoff Review vs Woodstock Navy Vets</a:t>
          </a:r>
          <a:endParaRPr lang="en-US" sz="1700" kern="1200"/>
        </a:p>
      </dsp:txBody>
      <dsp:txXfrm>
        <a:off x="3961995" y="2574657"/>
        <a:ext cx="3206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Zach@ferrishockeyintelligence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FerrisHockeyIntelligence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FerrisHockeyIntelligence.com" TargetMode="External"/><Relationship Id="rId2" Type="http://schemas.openxmlformats.org/officeDocument/2006/relationships/hyperlink" Target="mailto:info@ferrishockeyintelligence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5CC5FF6-C911-4883-B5F7-F5F3E29A8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E2200F-ED39-40A1-A6F7-65A45ED6D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DC59FE-95C7-4792-8613-8387631B1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85A6740-C8AC-4AF4-8DED-DF2AE7C5C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0287ED7-11F5-4988-9536-ED300C63D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F435B82-54F0-40A8-98AC-308BBE400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3E91545-5C3B-46A8-84FE-3866AC17D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E118785-E32F-4098-BA19-715FB4D32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18661B7-47E9-4CFA-9D23-D94826CD7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9640" y="630936"/>
            <a:ext cx="5895058" cy="2702018"/>
          </a:xfrm>
          <a:noFill/>
        </p:spPr>
        <p:txBody>
          <a:bodyPr anchor="b">
            <a:normAutofit/>
          </a:bodyPr>
          <a:lstStyle/>
          <a:p>
            <a:pPr algn="l"/>
            <a:r>
              <a:rPr lang="en-US" sz="4800" b="1">
                <a:solidFill>
                  <a:schemeClr val="bg1"/>
                </a:solidFill>
              </a:rPr>
              <a:t>Ferris Hockey Intelligence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63B796-84D7-4069-93D0-7A496A03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A77F8F-E829-4314-9F44-36169F754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8D18253-A2A5-4168-A077-5A4A9C532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DAC9C54-D328-4591-AE19-1C4E335C7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4A6996-7D92-4A5D-B88C-3B3E56C69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0F18B95-9F0D-423C-9242-0FBEC7276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A4AE5E3E-9489-4D5A-A458-72C3E481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88FC08-D56F-45D4-AC54-B89F64697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A9CDF2D-7A78-4571-B1C1-857192D4A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E46C3A6-A8E2-4FBB-B6F8-FBEA0D905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35E17C-3C3F-401E-875C-1BA82BBA5A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8C01EF9-F43C-4B12-BBF9-A20421C75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641" y="3447101"/>
            <a:ext cx="5895058" cy="268240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i="1">
                <a:solidFill>
                  <a:schemeClr val="bg1"/>
                </a:solidFill>
              </a:rPr>
              <a:t>Insights Beyond the Scoresheet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5200B-278B-B2FA-ABB3-497537858D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03444" y="745775"/>
            <a:ext cx="4684777" cy="468477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B138BDDD-D054-4F0A-BB1F-9D016848D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6693312" y="1116028"/>
            <a:ext cx="304800" cy="429768"/>
            <a:chOff x="215328" y="-46937"/>
            <a:chExt cx="304800" cy="2773841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9B538-BCFF-41C2-87A8-28853C399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D34C8C8-72AB-40F5-87DE-E7AE196F7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DA1E9C3-A70A-49DD-AD8F-5E768B24F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C92A81C-B9D6-4A1C-BE78-377104DBE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74B0210-4D0B-5127-AFC2-2962A57771C1}"/>
              </a:ext>
            </a:extLst>
          </p:cNvPr>
          <p:cNvSpPr txBox="1"/>
          <p:nvPr/>
        </p:nvSpPr>
        <p:spPr>
          <a:xfrm>
            <a:off x="632107" y="5013969"/>
            <a:ext cx="420329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Zach Ferris</a:t>
            </a:r>
          </a:p>
          <a:p>
            <a:r>
              <a:rPr lang="en-US" i="1">
                <a:solidFill>
                  <a:schemeClr val="bg1"/>
                </a:solidFill>
              </a:rPr>
              <a:t>Founder</a:t>
            </a:r>
          </a:p>
          <a:p>
            <a:r>
              <a:rPr lang="en-US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zach@ferrishockeyintelligence.com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(705)-709-1621</a:t>
            </a:r>
          </a:p>
          <a:p>
            <a:r>
              <a:rPr lang="en-US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FerrisHockeyIntelligence.com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7CC2-D3FF-4BB5-95E0-D1D70850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Background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A06C74-8999-C990-B7BA-D47FC37CF1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5792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75406D-9F05-BDF1-4509-23A2E4DA8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399" y="1641752"/>
            <a:ext cx="6140450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Problem</a:t>
            </a:r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40F84F02-8DA2-0C99-9774-E047D2FA46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5024" y="1970457"/>
            <a:ext cx="3497262" cy="349726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5C5A0-BC7C-0BB5-D4F5-826B4B90F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0" y="3146400"/>
            <a:ext cx="6140450" cy="24543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🧊</a:t>
            </a:r>
            <a:r>
              <a:rPr lang="en-US" sz="2200">
                <a:solidFill>
                  <a:schemeClr val="bg1">
                    <a:alpha val="80000"/>
                  </a:schemeClr>
                </a:solidFill>
              </a:rPr>
              <a:t> Limited ice time</a:t>
            </a:r>
          </a:p>
          <a:p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🗣️ </a:t>
            </a:r>
            <a:r>
              <a:rPr lang="en-US" sz="2200">
                <a:solidFill>
                  <a:schemeClr val="bg1">
                    <a:alpha val="80000"/>
                  </a:schemeClr>
                </a:solidFill>
              </a:rPr>
              <a:t>Players forget verbal instruction</a:t>
            </a:r>
          </a:p>
          <a:p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👀 </a:t>
            </a:r>
            <a:r>
              <a:rPr lang="en-US" sz="2200">
                <a:solidFill>
                  <a:schemeClr val="bg1">
                    <a:alpha val="80000"/>
                  </a:schemeClr>
                </a:solidFill>
              </a:rPr>
              <a:t>Coaches can't watch every player every shift</a:t>
            </a:r>
          </a:p>
          <a:p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📊 </a:t>
            </a:r>
            <a:r>
              <a:rPr lang="en-US" sz="2200">
                <a:solidFill>
                  <a:schemeClr val="bg1">
                    <a:alpha val="80000"/>
                  </a:schemeClr>
                </a:solidFill>
              </a:rPr>
              <a:t>Players want measurable development</a:t>
            </a:r>
          </a:p>
          <a:p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⏳</a:t>
            </a:r>
            <a:r>
              <a:rPr lang="en-US" sz="2200">
                <a:solidFill>
                  <a:schemeClr val="bg1">
                    <a:alpha val="80000"/>
                  </a:schemeClr>
                </a:solidFill>
              </a:rPr>
              <a:t> Practice time is too valuable to waste explaining previous games</a:t>
            </a:r>
          </a:p>
        </p:txBody>
      </p:sp>
    </p:spTree>
    <p:extLst>
      <p:ext uri="{BB962C8B-B14F-4D97-AF65-F5344CB8AC3E}">
        <p14:creationId xmlns:p14="http://schemas.microsoft.com/office/powerpoint/2010/main" val="265171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A9E881A4-A468-403A-9941-F8FFD5C68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Ice hockey">
            <a:extLst>
              <a:ext uri="{FF2B5EF4-FFF2-40B4-BE49-F238E27FC236}">
                <a16:creationId xmlns:a16="http://schemas.microsoft.com/office/drawing/2014/main" id="{514ACFBA-A031-64B4-5A92-FE4EA4FFDC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5840" y="1867326"/>
            <a:ext cx="3220466" cy="322046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F168544-607B-491A-8601-3087D0FCE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8703" y="1"/>
            <a:ext cx="7423298" cy="6858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8ABC86-0C3F-D542-379A-553495822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287" y="871442"/>
            <a:ext cx="5667269" cy="1289024"/>
          </a:xfrm>
        </p:spPr>
        <p:txBody>
          <a:bodyPr anchor="b">
            <a:normAutofit/>
          </a:bodyPr>
          <a:lstStyle/>
          <a:p>
            <a:pPr algn="ctr"/>
            <a:r>
              <a:rPr lang="en-US" sz="3200">
                <a:solidFill>
                  <a:schemeClr val="bg1">
                    <a:alpha val="60000"/>
                  </a:schemeClr>
                </a:solidFill>
              </a:rPr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1792E-E74E-682E-5D24-CE875A469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3287" y="2447337"/>
            <a:ext cx="5667269" cy="35392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Ferris Hockey Intelligence Provides;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📹</a:t>
            </a:r>
            <a:r>
              <a:rPr lang="en-US" sz="2000">
                <a:solidFill>
                  <a:schemeClr val="bg1"/>
                </a:solidFill>
              </a:rPr>
              <a:t> Professional game filming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📺</a:t>
            </a:r>
            <a:r>
              <a:rPr lang="en-US" sz="2000">
                <a:solidFill>
                  <a:schemeClr val="bg1"/>
                </a:solidFill>
              </a:rPr>
              <a:t> Team video breakdowns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👤</a:t>
            </a:r>
            <a:r>
              <a:rPr lang="en-US" sz="2000">
                <a:solidFill>
                  <a:schemeClr val="bg1"/>
                </a:solidFill>
              </a:rPr>
              <a:t> Individual player analysis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📝</a:t>
            </a:r>
            <a:r>
              <a:rPr lang="en-US" sz="2000">
                <a:solidFill>
                  <a:schemeClr val="bg1"/>
                </a:solidFill>
              </a:rPr>
              <a:t> Teaching clips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🤝</a:t>
            </a:r>
            <a:r>
              <a:rPr lang="en-US" sz="2000">
                <a:solidFill>
                  <a:schemeClr val="bg1"/>
                </a:solidFill>
              </a:rPr>
              <a:t> Coach support throughout the season</a:t>
            </a:r>
          </a:p>
        </p:txBody>
      </p:sp>
    </p:spTree>
    <p:extLst>
      <p:ext uri="{BB962C8B-B14F-4D97-AF65-F5344CB8AC3E}">
        <p14:creationId xmlns:p14="http://schemas.microsoft.com/office/powerpoint/2010/main" val="2016694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034D-4D4B-E91F-D130-D5B6B0F13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Why Video Works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03F7CF-59CE-8425-6533-822A32E90D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8298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481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782180F-A47B-4E48-8E49-F64357831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69A8B4F-D48A-46FF-82E3-FA7FC7C80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725AC-CF72-E0E1-7E3A-91A74BBF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572" y="1036674"/>
            <a:ext cx="9292856" cy="1371600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tx1">
                    <a:alpha val="60000"/>
                  </a:schemeClr>
                </a:solidFill>
              </a:rPr>
              <a:t>Benefits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5E3883-6F7A-D130-4D08-D84053586B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159700"/>
              </p:ext>
            </p:extLst>
          </p:nvPr>
        </p:nvGraphicFramePr>
        <p:xfrm>
          <a:off x="1279451" y="2780993"/>
          <a:ext cx="9633099" cy="2922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433">
                  <a:extLst>
                    <a:ext uri="{9D8B030D-6E8A-4147-A177-3AD203B41FA5}">
                      <a16:colId xmlns:a16="http://schemas.microsoft.com/office/drawing/2014/main" val="3672824401"/>
                    </a:ext>
                  </a:extLst>
                </a:gridCol>
                <a:gridCol w="3356632">
                  <a:extLst>
                    <a:ext uri="{9D8B030D-6E8A-4147-A177-3AD203B41FA5}">
                      <a16:colId xmlns:a16="http://schemas.microsoft.com/office/drawing/2014/main" val="3595535670"/>
                    </a:ext>
                  </a:extLst>
                </a:gridCol>
                <a:gridCol w="2819034">
                  <a:extLst>
                    <a:ext uri="{9D8B030D-6E8A-4147-A177-3AD203B41FA5}">
                      <a16:colId xmlns:a16="http://schemas.microsoft.com/office/drawing/2014/main" val="2385628186"/>
                    </a:ext>
                  </a:extLst>
                </a:gridCol>
              </a:tblGrid>
              <a:tr h="513017">
                <a:tc>
                  <a:txBody>
                    <a:bodyPr/>
                    <a:lstStyle/>
                    <a:p>
                      <a:r>
                        <a:rPr lang="en-US" sz="2300"/>
                        <a:t>Coaches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Players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Parents</a:t>
                      </a:r>
                    </a:p>
                  </a:txBody>
                  <a:tcPr marL="120960" marR="120960" marT="60479" marB="60479"/>
                </a:tc>
                <a:extLst>
                  <a:ext uri="{0D108BD9-81ED-4DB2-BD59-A6C34878D82A}">
                    <a16:rowId xmlns:a16="http://schemas.microsoft.com/office/drawing/2014/main" val="778681976"/>
                  </a:ext>
                </a:extLst>
              </a:tr>
              <a:tr h="513017">
                <a:tc>
                  <a:txBody>
                    <a:bodyPr/>
                    <a:lstStyle/>
                    <a:p>
                      <a:r>
                        <a:rPr lang="en-US" sz="2300"/>
                        <a:t>Save Practice Time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Faster Development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See Development</a:t>
                      </a:r>
                    </a:p>
                  </a:txBody>
                  <a:tcPr marL="120960" marR="120960" marT="60479" marB="60479"/>
                </a:tc>
                <a:extLst>
                  <a:ext uri="{0D108BD9-81ED-4DB2-BD59-A6C34878D82A}">
                    <a16:rowId xmlns:a16="http://schemas.microsoft.com/office/drawing/2014/main" val="2498198131"/>
                  </a:ext>
                </a:extLst>
              </a:tr>
              <a:tr h="513017">
                <a:tc>
                  <a:txBody>
                    <a:bodyPr/>
                    <a:lstStyle/>
                    <a:p>
                      <a:r>
                        <a:rPr lang="en-US" sz="2300"/>
                        <a:t>Better Teaching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Better Hockey IQ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Added Value</a:t>
                      </a:r>
                    </a:p>
                  </a:txBody>
                  <a:tcPr marL="120960" marR="120960" marT="60479" marB="60479"/>
                </a:tc>
                <a:extLst>
                  <a:ext uri="{0D108BD9-81ED-4DB2-BD59-A6C34878D82A}">
                    <a16:rowId xmlns:a16="http://schemas.microsoft.com/office/drawing/2014/main" val="1049995074"/>
                  </a:ext>
                </a:extLst>
              </a:tr>
              <a:tr h="513017">
                <a:tc>
                  <a:txBody>
                    <a:bodyPr/>
                    <a:lstStyle/>
                    <a:p>
                      <a:r>
                        <a:rPr lang="en-US" sz="2300"/>
                        <a:t>Easier Communication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Increased Confidence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r>
                        <a:rPr lang="en-US" sz="2300"/>
                        <a:t>Transparency</a:t>
                      </a:r>
                    </a:p>
                  </a:txBody>
                  <a:tcPr marL="120960" marR="120960" marT="60479" marB="60479"/>
                </a:tc>
                <a:extLst>
                  <a:ext uri="{0D108BD9-81ED-4DB2-BD59-A6C34878D82A}">
                    <a16:rowId xmlns:a16="http://schemas.microsoft.com/office/drawing/2014/main" val="641880937"/>
                  </a:ext>
                </a:extLst>
              </a:tr>
              <a:tr h="8707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300"/>
                        <a:t>Objective Feedback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300"/>
                        <a:t>Learn from Real Situations</a:t>
                      </a:r>
                    </a:p>
                  </a:txBody>
                  <a:tcPr marL="120960" marR="120960" marT="60479" marB="60479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300"/>
                    </a:p>
                  </a:txBody>
                  <a:tcPr marL="120960" marR="120960" marT="60479" marB="60479"/>
                </a:tc>
                <a:extLst>
                  <a:ext uri="{0D108BD9-81ED-4DB2-BD59-A6C34878D82A}">
                    <a16:rowId xmlns:a16="http://schemas.microsoft.com/office/drawing/2014/main" val="857142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960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4DCEF-B3B4-ABC2-8E61-7A6616D8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Why Choose FHI?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F693A8-6C39-4B8E-7A33-73DE7CCE4A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8654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718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68AB0-FE19-421B-7D29-E27CCFAF5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Examples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C44AB0-D102-5B12-BBED-F4D155F9F4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63875"/>
              </p:ext>
            </p:extLst>
          </p:nvPr>
        </p:nvGraphicFramePr>
        <p:xfrm>
          <a:off x="176360" y="1864430"/>
          <a:ext cx="7362898" cy="330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0DE18339-9785-F7AD-E65D-5038B15815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6329" y="1862359"/>
            <a:ext cx="4106376" cy="2688763"/>
          </a:xfrm>
          <a:prstGeom prst="rect">
            <a:avLst/>
          </a:prstGeom>
        </p:spPr>
      </p:pic>
      <p:sp>
        <p:nvSpPr>
          <p:cNvPr id="79" name="Arrow: Up 78">
            <a:extLst>
              <a:ext uri="{FF2B5EF4-FFF2-40B4-BE49-F238E27FC236}">
                <a16:creationId xmlns:a16="http://schemas.microsoft.com/office/drawing/2014/main" id="{AB7D87BE-037E-8077-5443-BD98B631FB36}"/>
              </a:ext>
            </a:extLst>
          </p:cNvPr>
          <p:cNvSpPr/>
          <p:nvPr/>
        </p:nvSpPr>
        <p:spPr>
          <a:xfrm>
            <a:off x="9862014" y="4697260"/>
            <a:ext cx="213230" cy="35936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762D5BA0-1AC0-6B61-28BE-2B1A1F9814A1}"/>
              </a:ext>
            </a:extLst>
          </p:cNvPr>
          <p:cNvSpPr/>
          <p:nvPr/>
        </p:nvSpPr>
        <p:spPr>
          <a:xfrm>
            <a:off x="8214163" y="5168236"/>
            <a:ext cx="3509332" cy="13365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Looked to capitalize on the available space in the prime scoring area created by their penalty kill coverage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038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1E7EA-B23B-FF1D-485D-C3FCD9EE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5600">
                <a:solidFill>
                  <a:schemeClr val="bg1"/>
                </a:solidFill>
              </a:rPr>
              <a:t>Organization Testimonials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57F2E-5DDD-3873-56B0-75DCF0070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400">
                <a:solidFill>
                  <a:schemeClr val="bg1"/>
                </a:solidFill>
                <a:ea typeface="+mn-lt"/>
                <a:cs typeface="+mn-lt"/>
              </a:rPr>
              <a:t>"Video coaching helped my child grow in both skill and confidence through clear, positive, and actionable feedback. I highly recommend Ferris Hockey Intelligence to any family focused on player development."</a:t>
            </a:r>
            <a:endParaRPr lang="en-US" sz="1400">
              <a:solidFill>
                <a:schemeClr val="bg1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>
                <a:solidFill>
                  <a:schemeClr val="bg1"/>
                </a:solidFill>
              </a:rPr>
              <a:t>Calla D, Hockey Parent</a:t>
            </a:r>
          </a:p>
          <a:p>
            <a:pPr marL="457200" lvl="1" indent="0">
              <a:buNone/>
            </a:pPr>
            <a:endParaRPr lang="en-US" sz="140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1400">
                <a:solidFill>
                  <a:schemeClr val="bg1"/>
                </a:solidFill>
                <a:ea typeface="+mn-lt"/>
                <a:cs typeface="+mn-lt"/>
              </a:rPr>
              <a:t>"Ferris Hockey Intelligence has elevated our program by improving player development, hockey IQ, and coaching efficiency. The visual feedback has maximized our practice time and provided a real competitive advantage."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>
                <a:solidFill>
                  <a:schemeClr val="bg1"/>
                </a:solidFill>
              </a:rPr>
              <a:t>Derek B, Hockey Executive Member &amp; Coach</a:t>
            </a:r>
          </a:p>
          <a:p>
            <a:pPr marL="457200" lvl="1" indent="0">
              <a:buNone/>
            </a:pPr>
            <a:endParaRPr lang="en-US" sz="140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1400">
                <a:solidFill>
                  <a:schemeClr val="bg1"/>
                </a:solidFill>
                <a:ea typeface="+mn-lt"/>
                <a:cs typeface="+mn-lt"/>
              </a:rPr>
              <a:t>"FHI's organized video breakdowns and opponent scouting improved our game preparation and helped us maximize every minute of practice. It became an essential part of our coaching process."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>
                <a:solidFill>
                  <a:schemeClr val="bg1"/>
                </a:solidFill>
              </a:rPr>
              <a:t>Dave S, Hockey Executive Member &amp; Coach</a:t>
            </a:r>
          </a:p>
        </p:txBody>
      </p:sp>
    </p:spTree>
    <p:extLst>
      <p:ext uri="{BB962C8B-B14F-4D97-AF65-F5344CB8AC3E}">
        <p14:creationId xmlns:p14="http://schemas.microsoft.com/office/powerpoint/2010/main" val="1846373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4B7C4-A570-C4F0-7186-0017381C3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Player Testimonials</a:t>
            </a: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47FC793-6CBF-2B0B-AFC4-66D867997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"The highlight reel was professional and showcased my game exactly how I envisioned it, making the recruiting process much easier. Video coaching also improved my hockey IQ by helping me recognize and correct key decisions before my next game."</a:t>
            </a:r>
            <a:endParaRPr lang="en-US" sz="2000">
              <a:solidFill>
                <a:schemeClr val="bg1"/>
              </a:solidFill>
            </a:endParaRPr>
          </a:p>
          <a:p>
            <a:pPr lvl="1">
              <a:spcBef>
                <a:spcPts val="0"/>
              </a:spcBef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Nico P, NCAA III Player </a:t>
            </a:r>
            <a:endParaRPr lang="en-US" sz="200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endParaRPr lang="en-US" sz="20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endParaRPr lang="en-US" sz="20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en-US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"The personalized video breakdowns helped me recognize opportunities before they developed, creating more offensive chances. Zach's fast turnaround and detailed coaching make his service invaluable for player development."</a:t>
            </a:r>
            <a:endParaRPr lang="en-US" sz="2000">
              <a:solidFill>
                <a:schemeClr val="bg1"/>
              </a:solidFill>
              <a:latin typeface="Aptos" panose="02110004020202020204"/>
              <a:ea typeface="Calibri"/>
              <a:cs typeface="Calibri"/>
            </a:endParaRPr>
          </a:p>
          <a:p>
            <a:pPr lvl="1">
              <a:spcBef>
                <a:spcPts val="0"/>
              </a:spcBef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Simon O, Jr. B Player</a:t>
            </a:r>
            <a:endParaRPr lang="en-US" sz="2000">
              <a:solidFill>
                <a:schemeClr val="bg1"/>
              </a:solidFill>
            </a:endParaRPr>
          </a:p>
          <a:p>
            <a:endParaRPr lang="en-US" sz="2000"/>
          </a:p>
        </p:txBody>
      </p:sp>
      <p:pic>
        <p:nvPicPr>
          <p:cNvPr id="32" name="Picture 31" descr="A hockey player on ice&#10;&#10;AI-generated content may be incorrect.">
            <a:extLst>
              <a:ext uri="{FF2B5EF4-FFF2-40B4-BE49-F238E27FC236}">
                <a16:creationId xmlns:a16="http://schemas.microsoft.com/office/drawing/2014/main" id="{F5A93868-1F89-9682-DFCA-B3B53E57C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490" y="2114653"/>
            <a:ext cx="1437858" cy="2070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Picture 29" descr="A screenshot of a hockey player&#10;&#10;AI-generated content may be incorrect.">
            <a:extLst>
              <a:ext uri="{FF2B5EF4-FFF2-40B4-BE49-F238E27FC236}">
                <a16:creationId xmlns:a16="http://schemas.microsoft.com/office/drawing/2014/main" id="{BA25C0E8-971F-FF71-D840-FEA65FCEF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315" y="4446904"/>
            <a:ext cx="1518861" cy="14740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96479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42D4CD-FDFD-8048-48E2-D5DE8F6C3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Ready to Elevate your Development?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4B788-2B55-A4C9-A50A-A1FC12428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Partner with Ferris Hockey Intelligence for: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🏒 </a:t>
            </a:r>
            <a:r>
              <a:rPr lang="en-US" sz="1600">
                <a:solidFill>
                  <a:schemeClr val="bg1"/>
                </a:solidFill>
              </a:rPr>
              <a:t>Team Video Partnerships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🎥 </a:t>
            </a:r>
            <a:r>
              <a:rPr lang="en-US" sz="1600">
                <a:solidFill>
                  <a:schemeClr val="bg1"/>
                </a:solidFill>
              </a:rPr>
              <a:t>Individual Player Analysis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📈 </a:t>
            </a:r>
            <a:r>
              <a:rPr lang="en-US" sz="1600">
                <a:solidFill>
                  <a:schemeClr val="bg1"/>
                </a:solidFill>
              </a:rPr>
              <a:t>Organization-Wide Video Coaching Solutions</a:t>
            </a:r>
          </a:p>
          <a:p>
            <a:endParaRPr lang="en-US" sz="1600">
              <a:solidFill>
                <a:schemeClr val="bg1"/>
              </a:solidFill>
            </a:endParaRPr>
          </a:p>
          <a:p>
            <a:r>
              <a:rPr lang="en-US" sz="1600">
                <a:solidFill>
                  <a:schemeClr val="bg1"/>
                </a:solidFill>
              </a:rPr>
              <a:t>Let's Start the Conversation!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📧 </a:t>
            </a:r>
            <a:r>
              <a:rPr lang="en-US" sz="1600">
                <a:solidFill>
                  <a:schemeClr val="bg1"/>
                </a:solidFill>
                <a:hlinkClick r:id="rId2"/>
              </a:rPr>
              <a:t>info@ferrishockeyintelligence.com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 b="1">
                <a:solidFill>
                  <a:schemeClr val="bg1"/>
                </a:solidFill>
                <a:latin typeface="Arial"/>
                <a:cs typeface="Arial"/>
              </a:rPr>
              <a:t>📱 </a:t>
            </a:r>
            <a:r>
              <a:rPr lang="en-US" sz="1600">
                <a:solidFill>
                  <a:schemeClr val="bg1"/>
                </a:solidFill>
              </a:rPr>
              <a:t>(705)-709-1621 (call or text)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🌐 </a:t>
            </a:r>
            <a:r>
              <a:rPr lang="en-US" sz="1600">
                <a:solidFill>
                  <a:schemeClr val="bg1"/>
                </a:solidFill>
                <a:hlinkClick r:id="rId3"/>
              </a:rPr>
              <a:t>FerrisHockeyIntelligence.com</a:t>
            </a:r>
            <a:endParaRPr lang="en-US" sz="1600">
              <a:solidFill>
                <a:schemeClr val="bg1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 b="1">
                <a:solidFill>
                  <a:schemeClr val="bg1"/>
                </a:solidFill>
                <a:latin typeface="Arial"/>
                <a:cs typeface="Arial"/>
              </a:rPr>
              <a:t>📲 </a:t>
            </a:r>
            <a:r>
              <a:rPr lang="en-US" sz="1600">
                <a:solidFill>
                  <a:schemeClr val="bg1"/>
                </a:solidFill>
              </a:rPr>
              <a:t>Instagram and Facebook: @FerrisHockeyIntelligence</a:t>
            </a:r>
          </a:p>
          <a:p>
            <a:endParaRPr lang="en-US" sz="1600">
              <a:solidFill>
                <a:schemeClr val="bg1"/>
              </a:solidFill>
            </a:endParaRPr>
          </a:p>
          <a:p>
            <a:r>
              <a:rPr lang="en-US" sz="1600" b="1">
                <a:solidFill>
                  <a:schemeClr val="bg1"/>
                </a:solidFill>
              </a:rPr>
              <a:t>Ferris Hockey Intelligence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 i="1">
                <a:solidFill>
                  <a:schemeClr val="bg1"/>
                </a:solidFill>
              </a:rPr>
              <a:t>Insights Beyond the Scoresheet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4FA2F8-9E22-DA17-C3EC-6C7BD4640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7940" y="4444999"/>
            <a:ext cx="1867648" cy="185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24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Ferris Hockey Intelligence</vt:lpstr>
      <vt:lpstr>Background</vt:lpstr>
      <vt:lpstr>Problem</vt:lpstr>
      <vt:lpstr>Solution</vt:lpstr>
      <vt:lpstr>Why Video Works</vt:lpstr>
      <vt:lpstr>Benefits</vt:lpstr>
      <vt:lpstr>Why Choose FHI?</vt:lpstr>
      <vt:lpstr>Examples</vt:lpstr>
      <vt:lpstr>Organization Testimonials</vt:lpstr>
      <vt:lpstr>Player Testimonials</vt:lpstr>
      <vt:lpstr>Ready to Elevate your Development?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62</cp:revision>
  <dcterms:created xsi:type="dcterms:W3CDTF">2026-08-04T20:34:49Z</dcterms:created>
  <dcterms:modified xsi:type="dcterms:W3CDTF">2026-08-05T05:04:10Z</dcterms:modified>
</cp:coreProperties>
</file>